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8" r:id="rId2"/>
    <p:sldId id="285" r:id="rId3"/>
    <p:sldId id="257" r:id="rId4"/>
    <p:sldId id="269" r:id="rId5"/>
    <p:sldId id="293" r:id="rId6"/>
    <p:sldId id="260" r:id="rId7"/>
    <p:sldId id="283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94" r:id="rId17"/>
    <p:sldId id="271" r:id="rId18"/>
    <p:sldId id="272" r:id="rId19"/>
    <p:sldId id="273" r:id="rId20"/>
    <p:sldId id="295" r:id="rId21"/>
    <p:sldId id="296" r:id="rId22"/>
    <p:sldId id="274" r:id="rId23"/>
    <p:sldId id="275" r:id="rId24"/>
    <p:sldId id="297" r:id="rId25"/>
    <p:sldId id="298" r:id="rId26"/>
    <p:sldId id="299" r:id="rId27"/>
    <p:sldId id="311" r:id="rId28"/>
    <p:sldId id="300" r:id="rId29"/>
    <p:sldId id="276" r:id="rId30"/>
    <p:sldId id="301" r:id="rId31"/>
    <p:sldId id="302" r:id="rId32"/>
    <p:sldId id="277" r:id="rId33"/>
    <p:sldId id="304" r:id="rId34"/>
    <p:sldId id="309" r:id="rId35"/>
    <p:sldId id="305" r:id="rId36"/>
    <p:sldId id="306" r:id="rId37"/>
    <p:sldId id="278" r:id="rId38"/>
    <p:sldId id="279" r:id="rId39"/>
    <p:sldId id="303" r:id="rId40"/>
    <p:sldId id="312" r:id="rId41"/>
    <p:sldId id="307" r:id="rId42"/>
    <p:sldId id="313" r:id="rId43"/>
    <p:sldId id="308" r:id="rId44"/>
    <p:sldId id="310" r:id="rId45"/>
    <p:sldId id="292" r:id="rId46"/>
    <p:sldId id="280" r:id="rId47"/>
    <p:sldId id="281" r:id="rId48"/>
    <p:sldId id="282" r:id="rId49"/>
    <p:sldId id="284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136"/>
    <a:srgbClr val="8F8B60"/>
    <a:srgbClr val="FFFFFF"/>
    <a:srgbClr val="5B595C"/>
    <a:srgbClr val="EDEFEE"/>
    <a:srgbClr val="C0C4C8"/>
    <a:srgbClr val="B8C0C4"/>
    <a:srgbClr val="C4C7CD"/>
    <a:srgbClr val="C5CDD0"/>
    <a:srgbClr val="D0D0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523" autoAdjust="0"/>
    <p:restoredTop sz="92931" autoAdjust="0"/>
  </p:normalViewPr>
  <p:slideViewPr>
    <p:cSldViewPr snapToGrid="0">
      <p:cViewPr>
        <p:scale>
          <a:sx n="66" d="100"/>
          <a:sy n="66" d="100"/>
        </p:scale>
        <p:origin x="555" y="73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74D1B3-5B86-421B-97EB-C93CE7A01BDC}" type="datetimeFigureOut">
              <a:rPr lang="zh-CN" altLang="en-US" smtClean="0"/>
              <a:t>2023/1/16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2FC332-79FD-41FF-8BAE-53AFAF2601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0657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2FC332-79FD-41FF-8BAE-53AFAF26014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05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D4FFF6D-BD13-9452-AF8A-2EAD97E2B9A4}"/>
              </a:ext>
            </a:extLst>
          </p:cNvPr>
          <p:cNvSpPr txBox="1">
            <a:spLocks/>
          </p:cNvSpPr>
          <p:nvPr userDrawn="1"/>
        </p:nvSpPr>
        <p:spPr>
          <a:xfrm>
            <a:off x="9202993" y="-52890"/>
            <a:ext cx="3059799" cy="3000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好家伙</a:t>
            </a:r>
            <a:r>
              <a:rPr lang="en-US" altLang="zh-CN" dirty="0"/>
              <a:t>VCC--</a:t>
            </a:r>
            <a:r>
              <a:rPr lang="zh-CN" altLang="en-US" dirty="0"/>
              <a:t>更多有趣涨知识的电子项目</a:t>
            </a:r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9BABF73F-147E-C644-50DC-5B12A58FF8ED}"/>
              </a:ext>
            </a:extLst>
          </p:cNvPr>
          <p:cNvSpPr txBox="1">
            <a:spLocks/>
          </p:cNvSpPr>
          <p:nvPr userDrawn="1"/>
        </p:nvSpPr>
        <p:spPr>
          <a:xfrm>
            <a:off x="-360355" y="-52890"/>
            <a:ext cx="32475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更多有趣 涨知识的电子项目</a:t>
            </a:r>
            <a:r>
              <a:rPr lang="en-US" altLang="zh-CN" dirty="0"/>
              <a:t>--</a:t>
            </a:r>
            <a:r>
              <a:rPr lang="zh-CN" altLang="en-US" dirty="0"/>
              <a:t>好家伙</a:t>
            </a:r>
            <a:r>
              <a:rPr lang="en-US" altLang="zh-CN" dirty="0"/>
              <a:t>VCC</a:t>
            </a:r>
            <a:endParaRPr lang="zh-CN" altLang="en-US" dirty="0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8B5CAC01-6F06-2620-4A66-F88AA1D16ACB}"/>
              </a:ext>
            </a:extLst>
          </p:cNvPr>
          <p:cNvSpPr txBox="1">
            <a:spLocks/>
          </p:cNvSpPr>
          <p:nvPr userDrawn="1"/>
        </p:nvSpPr>
        <p:spPr>
          <a:xfrm>
            <a:off x="-172557" y="6544289"/>
            <a:ext cx="3059798" cy="3137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好家伙</a:t>
            </a:r>
            <a:r>
              <a:rPr lang="en-US" altLang="zh-CN" dirty="0"/>
              <a:t>VCC--</a:t>
            </a:r>
            <a:r>
              <a:rPr lang="zh-CN" altLang="en-US" dirty="0"/>
              <a:t>更多有趣涨知识的电子项目</a:t>
            </a:r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3F8FA17F-502C-2E39-B081-51F947AE1CB1}"/>
              </a:ext>
            </a:extLst>
          </p:cNvPr>
          <p:cNvSpPr txBox="1">
            <a:spLocks/>
          </p:cNvSpPr>
          <p:nvPr userDrawn="1"/>
        </p:nvSpPr>
        <p:spPr>
          <a:xfrm>
            <a:off x="9132201" y="6544289"/>
            <a:ext cx="3059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更多有趣 涨知识的电子项目</a:t>
            </a:r>
            <a:r>
              <a:rPr lang="en-US" altLang="zh-CN" dirty="0"/>
              <a:t>--</a:t>
            </a:r>
            <a:r>
              <a:rPr lang="zh-CN" altLang="en-US" dirty="0"/>
              <a:t>好家伙</a:t>
            </a:r>
            <a:r>
              <a:rPr lang="en-US" altLang="zh-CN" dirty="0"/>
              <a:t>VCC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8087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06D7A9-5317-3EDF-5CD6-C51AAE140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73CB1F9-CCBC-A875-99BC-7108770C4C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562001-AB08-4CAB-6CBA-05A1CDA7B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7DE26-8F2E-4C1C-A86E-150F3276EA72}" type="datetimeFigureOut">
              <a:rPr lang="zh-CN" altLang="en-US" smtClean="0"/>
              <a:t>2023/1/16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BF1C4A-1907-C66D-66C7-217D25BA0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FAAD97-541E-9972-9F3A-C47BDADE6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FC547-12C7-4552-9A6E-CFA088304E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623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4D66F76-21A4-B2D2-FFD3-9FA52384EA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0482C67-FFF3-2E9D-E498-E37A593461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ABE828-3847-E7CF-CA42-930D51BC9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7DE26-8F2E-4C1C-A86E-150F3276EA72}" type="datetimeFigureOut">
              <a:rPr lang="zh-CN" altLang="en-US" smtClean="0"/>
              <a:t>2023/1/16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27D64E-293F-5AC4-F547-6AA92C322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29F1FA-9FCF-2CB6-EB88-D07493F35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FC547-12C7-4552-9A6E-CFA088304E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6830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7B8842-0FC5-208C-0DCA-0BCB593A4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39ADA8-F7D6-175E-237D-7483F912A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A9E08C-CBCB-8A9C-6636-9F8E637E3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7DE26-8F2E-4C1C-A86E-150F3276EA72}" type="datetimeFigureOut">
              <a:rPr lang="zh-CN" altLang="en-US" smtClean="0"/>
              <a:t>2023/1/16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CF3B2A-BB2E-D972-EEA1-44EC293BF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A35588-54BE-00C5-8CB6-E91E6804F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FC547-12C7-4552-9A6E-CFA088304E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896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3A4EFD-1F45-6C48-8A29-4F4EB113E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2FDDDD-5988-E7DC-ADA2-A9505539B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9B2E72-0BD5-BD56-8699-6FB086F52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7DE26-8F2E-4C1C-A86E-150F3276EA72}" type="datetimeFigureOut">
              <a:rPr lang="zh-CN" altLang="en-US" smtClean="0"/>
              <a:t>2023/1/16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4BCD43-BD16-8697-9080-0F6B4AE8B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4694A8-B071-569C-4733-A056ACB44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FC547-12C7-4552-9A6E-CFA088304E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041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D90065-C10F-8482-9BF7-1A5DECAF5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4D0494-3200-E197-2199-41AC60FEE3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BF394A-2CA4-70B5-B5D3-2EECB3D9FF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DA8F830-D6AE-37CE-6B9D-BDD7DD6AE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7DE26-8F2E-4C1C-A86E-150F3276EA72}" type="datetimeFigureOut">
              <a:rPr lang="zh-CN" altLang="en-US" smtClean="0"/>
              <a:t>2023/1/16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DADCFDD-2654-73B8-DF67-5F3BE5076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8813FD5-E043-CFF2-7582-9975E18DA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FC547-12C7-4552-9A6E-CFA088304E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385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489265-0E82-7B1E-E064-610B5C53F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9CD97B-5989-B3D9-8887-23C8AA5D4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D6DBD1B-9D7F-93FA-8E19-3ADB8BE76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D921100-4527-0EC6-9911-06160D4AE9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6CC602B-78CB-4DCC-B50A-0068C896CC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411817B-4129-44CF-364A-2074E5319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7DE26-8F2E-4C1C-A86E-150F3276EA72}" type="datetimeFigureOut">
              <a:rPr lang="zh-CN" altLang="en-US" smtClean="0"/>
              <a:t>2023/1/16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1DFD616-8C27-0C41-5225-2791150D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2379B91-9C24-EA3A-51FF-C361999E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FC547-12C7-4552-9A6E-CFA088304E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574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BCE796-C2A7-093B-A6D8-272291D44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0F7C66D-01D8-7B75-2FDC-CCD1ACC8F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7DE26-8F2E-4C1C-A86E-150F3276EA72}" type="datetimeFigureOut">
              <a:rPr lang="zh-CN" altLang="en-US" smtClean="0"/>
              <a:t>2023/1/16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BF2243E-9859-C60F-AA66-31A08FB7C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23DDAAE-605F-EFD4-1057-31415B33F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FC547-12C7-4552-9A6E-CFA088304E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4917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68F1318-9EBC-57B4-0FAE-11069DB04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7DE26-8F2E-4C1C-A86E-150F3276EA72}" type="datetimeFigureOut">
              <a:rPr lang="zh-CN" altLang="en-US" smtClean="0"/>
              <a:t>2023/1/16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EA86D13-DA82-35B0-CF31-0F4F65E64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B77580-994F-44FC-335B-27C01F986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FC547-12C7-4552-9A6E-CFA088304E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478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BFF0EE-A3E7-6873-01C8-73CDD3A84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8D3EAC-6BA3-2C79-8C44-B0E6D8766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0E1186A-F4A5-3935-3BCA-FE132065F4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DCFDAC-C195-5E10-B312-B1D4D678C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7DE26-8F2E-4C1C-A86E-150F3276EA72}" type="datetimeFigureOut">
              <a:rPr lang="zh-CN" altLang="en-US" smtClean="0"/>
              <a:t>2023/1/16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3A2A1C3-28FF-596F-A38C-ED9FEB757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9E458E-5434-49AF-CA21-AFE5A1AC0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FC547-12C7-4552-9A6E-CFA088304E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657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10E6A5-B233-153C-FFD5-95DF27152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509E4DD-E9D4-93CC-7DA4-64131D7F8C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7C32EBF-8599-E0DD-895A-ACFD715C3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394A21-2565-E550-45D8-FCAC8DBCE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7DE26-8F2E-4C1C-A86E-150F3276EA72}" type="datetimeFigureOut">
              <a:rPr lang="zh-CN" altLang="en-US" smtClean="0"/>
              <a:t>2023/1/16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405CFEA-4C1D-8692-F39A-9A7D66DC9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937C5BC-9855-A8BB-B2B6-72FD02DFE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FC547-12C7-4552-9A6E-CFA088304E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062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0F82B5F-9DE6-0652-BD28-5DFA17EAA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F7A42D-EFFA-80ED-AE1C-82DF4C51E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83B9DE-E596-1C62-9580-37D5A119DA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87DE26-8F2E-4C1C-A86E-150F3276EA72}" type="datetimeFigureOut">
              <a:rPr lang="zh-CN" altLang="en-US" smtClean="0"/>
              <a:t>2023/1/16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850A52-80B8-E6CB-7D5C-52393B1A63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271905-7789-0226-0157-A4C4960134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FC547-12C7-4552-9A6E-CFA088304E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629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jpg"/><Relationship Id="rId7" Type="http://schemas.openxmlformats.org/officeDocument/2006/relationships/image" Target="../media/image54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63.png"/><Relationship Id="rId7" Type="http://schemas.openxmlformats.org/officeDocument/2006/relationships/image" Target="../media/image3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33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6.png"/><Relationship Id="rId7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FAF5069A-C7DE-E641-BCE0-442FEA361DF5}"/>
              </a:ext>
            </a:extLst>
          </p:cNvPr>
          <p:cNvSpPr/>
          <p:nvPr/>
        </p:nvSpPr>
        <p:spPr>
          <a:xfrm>
            <a:off x="4703411" y="2436436"/>
            <a:ext cx="2672283" cy="194939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BA301E-482E-7AE8-1035-B5E87B247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308" y="2436437"/>
            <a:ext cx="2107769" cy="16237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37985AA-AE62-4B76-B784-30C43D54DF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61" t="1157" r="7587" b="2679"/>
          <a:stretch/>
        </p:blipFill>
        <p:spPr>
          <a:xfrm>
            <a:off x="9450660" y="-335253"/>
            <a:ext cx="2192672" cy="196853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5D2BDD2-6A27-A68C-0F42-AFF773DDE1BC}"/>
              </a:ext>
            </a:extLst>
          </p:cNvPr>
          <p:cNvSpPr txBox="1"/>
          <p:nvPr/>
        </p:nvSpPr>
        <p:spPr>
          <a:xfrm>
            <a:off x="-80541" y="186775"/>
            <a:ext cx="4312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仅当前章节演示参考使用</a:t>
            </a:r>
            <a:r>
              <a:rPr lang="en-US" altLang="zh-CN" b="1" dirty="0"/>
              <a:t>-</a:t>
            </a:r>
            <a:r>
              <a:rPr lang="zh-CN" altLang="en-US" b="1" dirty="0"/>
              <a:t>部分接线省略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63BEDC1-7A29-3524-DB74-3AD5D6262E3A}"/>
              </a:ext>
            </a:extLst>
          </p:cNvPr>
          <p:cNvSpPr txBox="1"/>
          <p:nvPr/>
        </p:nvSpPr>
        <p:spPr>
          <a:xfrm>
            <a:off x="7293298" y="2376345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GND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1A214EB-925A-CC15-DDAF-59BCF02F1CF7}"/>
              </a:ext>
            </a:extLst>
          </p:cNvPr>
          <p:cNvSpPr txBox="1"/>
          <p:nvPr/>
        </p:nvSpPr>
        <p:spPr>
          <a:xfrm>
            <a:off x="7297938" y="2745677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AIN1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4B860E5-BF37-34C2-2E0E-FA89877EDF04}"/>
              </a:ext>
            </a:extLst>
          </p:cNvPr>
          <p:cNvSpPr txBox="1"/>
          <p:nvPr/>
        </p:nvSpPr>
        <p:spPr>
          <a:xfrm>
            <a:off x="7280474" y="3115009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AIN2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4DD8784-4500-39F8-DCE4-F6B04F0E45B6}"/>
              </a:ext>
            </a:extLst>
          </p:cNvPr>
          <p:cNvSpPr txBox="1"/>
          <p:nvPr/>
        </p:nvSpPr>
        <p:spPr>
          <a:xfrm>
            <a:off x="5819808" y="4407674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VM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77D562B-305F-77AF-67A4-7744A3668F5B}"/>
              </a:ext>
            </a:extLst>
          </p:cNvPr>
          <p:cNvSpPr txBox="1"/>
          <p:nvPr/>
        </p:nvSpPr>
        <p:spPr>
          <a:xfrm>
            <a:off x="6755492" y="4385835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GND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F73FB4C-02DB-3815-9E7F-3A72D5332D46}"/>
              </a:ext>
            </a:extLst>
          </p:cNvPr>
          <p:cNvSpPr txBox="1"/>
          <p:nvPr/>
        </p:nvSpPr>
        <p:spPr>
          <a:xfrm>
            <a:off x="3913497" y="2441184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AOUT1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54DAC2D-D911-B1D5-494C-74581CEC8806}"/>
              </a:ext>
            </a:extLst>
          </p:cNvPr>
          <p:cNvSpPr txBox="1"/>
          <p:nvPr/>
        </p:nvSpPr>
        <p:spPr>
          <a:xfrm>
            <a:off x="3895206" y="2911308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AOUT2</a:t>
            </a:r>
            <a:endParaRPr lang="zh-CN" altLang="en-US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24C30F3-BEE5-37FD-52BC-071994A12290}"/>
              </a:ext>
            </a:extLst>
          </p:cNvPr>
          <p:cNvGrpSpPr/>
          <p:nvPr/>
        </p:nvGrpSpPr>
        <p:grpSpPr>
          <a:xfrm>
            <a:off x="0" y="5033949"/>
            <a:ext cx="3279960" cy="1824051"/>
            <a:chOff x="2227158" y="4882368"/>
            <a:chExt cx="3279960" cy="1824051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F76CB6F3-9536-3E81-800E-8F514C70D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7158" y="4882368"/>
              <a:ext cx="2176478" cy="1824051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AD35D1A4-0378-35F6-8448-303D01287BB8}"/>
                </a:ext>
              </a:extLst>
            </p:cNvPr>
            <p:cNvSpPr txBox="1"/>
            <p:nvPr/>
          </p:nvSpPr>
          <p:spPr>
            <a:xfrm>
              <a:off x="3879749" y="5270917"/>
              <a:ext cx="1627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正极</a:t>
              </a:r>
              <a:r>
                <a:rPr lang="en-US" altLang="zh-CN" dirty="0"/>
                <a:t>(12V</a:t>
              </a:r>
              <a:r>
                <a:rPr lang="zh-CN" altLang="en-US" dirty="0"/>
                <a:t>左右</a:t>
              </a:r>
              <a:r>
                <a:rPr lang="en-US" altLang="zh-CN" dirty="0"/>
                <a:t>)</a:t>
              </a:r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9C67D92B-BE39-5C0A-CE03-1ADFB773694B}"/>
                </a:ext>
              </a:extLst>
            </p:cNvPr>
            <p:cNvSpPr txBox="1"/>
            <p:nvPr/>
          </p:nvSpPr>
          <p:spPr>
            <a:xfrm>
              <a:off x="3884255" y="5824915"/>
              <a:ext cx="1364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负极</a:t>
              </a:r>
              <a:r>
                <a:rPr lang="en-US" altLang="zh-CN" dirty="0"/>
                <a:t>(0</a:t>
              </a:r>
              <a:r>
                <a:rPr lang="zh-CN" altLang="en-US" dirty="0"/>
                <a:t>左右</a:t>
              </a:r>
              <a:r>
                <a:rPr lang="en-US" altLang="zh-CN" dirty="0"/>
                <a:t>)</a:t>
              </a:r>
              <a:endParaRPr lang="zh-CN" altLang="en-US" dirty="0"/>
            </a:p>
          </p:txBody>
        </p:sp>
      </p:grp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B65FC153-D2E3-7F39-BF77-67BA25839FD1}"/>
              </a:ext>
            </a:extLst>
          </p:cNvPr>
          <p:cNvCxnSpPr>
            <a:stCxn id="21" idx="3"/>
            <a:endCxn id="16" idx="2"/>
          </p:cNvCxnSpPr>
          <p:nvPr/>
        </p:nvCxnSpPr>
        <p:spPr>
          <a:xfrm flipV="1">
            <a:off x="3279960" y="4777006"/>
            <a:ext cx="2802901" cy="830158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982724C8-50AA-2BE0-721B-07B1284D6FED}"/>
              </a:ext>
            </a:extLst>
          </p:cNvPr>
          <p:cNvCxnSpPr>
            <a:stCxn id="22" idx="3"/>
            <a:endCxn id="17" idx="2"/>
          </p:cNvCxnSpPr>
          <p:nvPr/>
        </p:nvCxnSpPr>
        <p:spPr>
          <a:xfrm flipV="1">
            <a:off x="3021573" y="4755167"/>
            <a:ext cx="4067504" cy="140599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E76CE015-B5DE-71A0-7D98-536CF07508B0}"/>
              </a:ext>
            </a:extLst>
          </p:cNvPr>
          <p:cNvSpPr txBox="1"/>
          <p:nvPr/>
        </p:nvSpPr>
        <p:spPr>
          <a:xfrm>
            <a:off x="4769289" y="4384434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VCC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A0B4482D-21E6-A96D-D42C-A4A75389C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9967" y="4740181"/>
            <a:ext cx="1038925" cy="717983"/>
          </a:xfrm>
          <a:prstGeom prst="rect">
            <a:avLst/>
          </a:prstGeom>
        </p:spPr>
      </p:pic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A6B7EFE3-DBE4-9719-9E0B-2AFB02F0038B}"/>
              </a:ext>
            </a:extLst>
          </p:cNvPr>
          <p:cNvCxnSpPr>
            <a:stCxn id="35" idx="3"/>
            <a:endCxn id="31" idx="2"/>
          </p:cNvCxnSpPr>
          <p:nvPr/>
        </p:nvCxnSpPr>
        <p:spPr>
          <a:xfrm flipV="1">
            <a:off x="4508892" y="4753766"/>
            <a:ext cx="565930" cy="345407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2E549450-A94D-4EAC-C82B-5820321F9DFF}"/>
              </a:ext>
            </a:extLst>
          </p:cNvPr>
          <p:cNvCxnSpPr>
            <a:stCxn id="21" idx="0"/>
            <a:endCxn id="35" idx="1"/>
          </p:cNvCxnSpPr>
          <p:nvPr/>
        </p:nvCxnSpPr>
        <p:spPr>
          <a:xfrm rot="5400000" flipH="1" flipV="1">
            <a:off x="2806459" y="4758991"/>
            <a:ext cx="323325" cy="1003691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1F2737C1-EDE4-9D88-FB53-0FD1C5E948FC}"/>
              </a:ext>
            </a:extLst>
          </p:cNvPr>
          <p:cNvGrpSpPr/>
          <p:nvPr/>
        </p:nvGrpSpPr>
        <p:grpSpPr>
          <a:xfrm>
            <a:off x="125936" y="802574"/>
            <a:ext cx="3095256" cy="1573771"/>
            <a:chOff x="125936" y="802574"/>
            <a:chExt cx="3095256" cy="1573771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D1BDEB8-7D33-E519-9E57-C55C2383E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5936" y="802574"/>
              <a:ext cx="3095256" cy="1573771"/>
            </a:xfrm>
            <a:prstGeom prst="rect">
              <a:avLst/>
            </a:prstGeom>
          </p:spPr>
        </p:pic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6B2092C8-F2C0-EB24-658C-96C7084C4EFA}"/>
                </a:ext>
              </a:extLst>
            </p:cNvPr>
            <p:cNvSpPr txBox="1"/>
            <p:nvPr/>
          </p:nvSpPr>
          <p:spPr>
            <a:xfrm>
              <a:off x="2995146" y="184018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dirty="0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C0454FE6-3C96-F312-0BB8-1FD0712898E5}"/>
                </a:ext>
              </a:extLst>
            </p:cNvPr>
            <p:cNvSpPr txBox="1"/>
            <p:nvPr/>
          </p:nvSpPr>
          <p:spPr>
            <a:xfrm>
              <a:off x="3001050" y="88150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dirty="0"/>
            </a:p>
          </p:txBody>
        </p:sp>
      </p:grpSp>
      <p:cxnSp>
        <p:nvCxnSpPr>
          <p:cNvPr id="55" name="连接符: 肘形 54">
            <a:extLst>
              <a:ext uri="{FF2B5EF4-FFF2-40B4-BE49-F238E27FC236}">
                <a16:creationId xmlns:a16="http://schemas.microsoft.com/office/drawing/2014/main" id="{861F0D36-AEE6-C09B-1DC7-059DE7392809}"/>
              </a:ext>
            </a:extLst>
          </p:cNvPr>
          <p:cNvCxnSpPr>
            <a:cxnSpLocks/>
            <a:stCxn id="18" idx="1"/>
            <a:endCxn id="52" idx="3"/>
          </p:cNvCxnSpPr>
          <p:nvPr/>
        </p:nvCxnSpPr>
        <p:spPr>
          <a:xfrm rot="10800000">
            <a:off x="3185781" y="1066170"/>
            <a:ext cx="727716" cy="1559680"/>
          </a:xfrm>
          <a:prstGeom prst="bentConnector3">
            <a:avLst>
              <a:gd name="adj1" fmla="val 1422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连接符: 肘形 60">
            <a:extLst>
              <a:ext uri="{FF2B5EF4-FFF2-40B4-BE49-F238E27FC236}">
                <a16:creationId xmlns:a16="http://schemas.microsoft.com/office/drawing/2014/main" id="{613E92C6-99FF-8F97-6EE7-BFFCE2A3C8A5}"/>
              </a:ext>
            </a:extLst>
          </p:cNvPr>
          <p:cNvCxnSpPr>
            <a:stCxn id="19" idx="1"/>
            <a:endCxn id="51" idx="3"/>
          </p:cNvCxnSpPr>
          <p:nvPr/>
        </p:nvCxnSpPr>
        <p:spPr>
          <a:xfrm rot="10800000">
            <a:off x="3179878" y="2024846"/>
            <a:ext cx="715329" cy="1071128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D4A78AAE-7743-CDDC-6AC2-24B03DAEA3DD}"/>
              </a:ext>
            </a:extLst>
          </p:cNvPr>
          <p:cNvSpPr txBox="1"/>
          <p:nvPr/>
        </p:nvSpPr>
        <p:spPr>
          <a:xfrm>
            <a:off x="8783490" y="508000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GND</a:t>
            </a:r>
            <a:endParaRPr lang="zh-CN" altLang="en-US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D7523B4D-3179-5ACC-7E52-41C4D4E31A90}"/>
              </a:ext>
            </a:extLst>
          </p:cNvPr>
          <p:cNvSpPr txBox="1"/>
          <p:nvPr/>
        </p:nvSpPr>
        <p:spPr>
          <a:xfrm>
            <a:off x="8783490" y="1431330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PA11(PWM)</a:t>
            </a:r>
            <a:endParaRPr lang="zh-CN" altLang="en-US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B1A03183-594C-8C84-0BC7-700FEB8096E0}"/>
              </a:ext>
            </a:extLst>
          </p:cNvPr>
          <p:cNvSpPr txBox="1"/>
          <p:nvPr/>
        </p:nvSpPr>
        <p:spPr>
          <a:xfrm>
            <a:off x="8783490" y="969665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PB13</a:t>
            </a:r>
            <a:endParaRPr lang="zh-CN" altLang="en-US" dirty="0"/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BD03E52C-03B7-CC9D-AB1E-B0787AD794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81897" y="7078099"/>
            <a:ext cx="1162385" cy="1074785"/>
          </a:xfrm>
          <a:prstGeom prst="rect">
            <a:avLst/>
          </a:prstGeom>
        </p:spPr>
      </p:pic>
      <p:cxnSp>
        <p:nvCxnSpPr>
          <p:cNvPr id="71" name="连接符: 肘形 70">
            <a:extLst>
              <a:ext uri="{FF2B5EF4-FFF2-40B4-BE49-F238E27FC236}">
                <a16:creationId xmlns:a16="http://schemas.microsoft.com/office/drawing/2014/main" id="{F47CC84E-ADFA-DFF4-96FB-93C5E9760C22}"/>
              </a:ext>
            </a:extLst>
          </p:cNvPr>
          <p:cNvCxnSpPr>
            <a:stCxn id="62" idx="1"/>
            <a:endCxn id="13" idx="3"/>
          </p:cNvCxnSpPr>
          <p:nvPr/>
        </p:nvCxnSpPr>
        <p:spPr>
          <a:xfrm rot="10800000" flipV="1">
            <a:off x="7960468" y="692665"/>
            <a:ext cx="823022" cy="1868345"/>
          </a:xfrm>
          <a:prstGeom prst="bentConnector3">
            <a:avLst>
              <a:gd name="adj1" fmla="val 86263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连接符: 肘形 72">
            <a:extLst>
              <a:ext uri="{FF2B5EF4-FFF2-40B4-BE49-F238E27FC236}">
                <a16:creationId xmlns:a16="http://schemas.microsoft.com/office/drawing/2014/main" id="{442F6E57-39C2-F156-D6FF-9075B3B01192}"/>
              </a:ext>
            </a:extLst>
          </p:cNvPr>
          <p:cNvCxnSpPr>
            <a:stCxn id="65" idx="1"/>
            <a:endCxn id="14" idx="3"/>
          </p:cNvCxnSpPr>
          <p:nvPr/>
        </p:nvCxnSpPr>
        <p:spPr>
          <a:xfrm rot="10800000" flipV="1">
            <a:off x="7977932" y="1154331"/>
            <a:ext cx="805558" cy="1776012"/>
          </a:xfrm>
          <a:prstGeom prst="bentConnector3">
            <a:avLst>
              <a:gd name="adj1" fmla="val 5551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连接符: 肘形 76">
            <a:extLst>
              <a:ext uri="{FF2B5EF4-FFF2-40B4-BE49-F238E27FC236}">
                <a16:creationId xmlns:a16="http://schemas.microsoft.com/office/drawing/2014/main" id="{FF070235-0A08-65C6-C28C-DAD7BCF5A3AB}"/>
              </a:ext>
            </a:extLst>
          </p:cNvPr>
          <p:cNvCxnSpPr>
            <a:stCxn id="63" idx="1"/>
            <a:endCxn id="15" idx="3"/>
          </p:cNvCxnSpPr>
          <p:nvPr/>
        </p:nvCxnSpPr>
        <p:spPr>
          <a:xfrm rot="10800000" flipV="1">
            <a:off x="7960468" y="1615995"/>
            <a:ext cx="823022" cy="1683679"/>
          </a:xfrm>
          <a:prstGeom prst="bentConnector3">
            <a:avLst>
              <a:gd name="adj1" fmla="val 1450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2CE69679-CE98-84A4-8939-4BB41F089C55}"/>
              </a:ext>
            </a:extLst>
          </p:cNvPr>
          <p:cNvSpPr txBox="1"/>
          <p:nvPr/>
        </p:nvSpPr>
        <p:spPr>
          <a:xfrm>
            <a:off x="10550005" y="77647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接地夹子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012940F-1C91-FBDC-7B1D-CC3907B3C61F}"/>
              </a:ext>
            </a:extLst>
          </p:cNvPr>
          <p:cNvSpPr txBox="1"/>
          <p:nvPr/>
        </p:nvSpPr>
        <p:spPr>
          <a:xfrm>
            <a:off x="10550005" y="70969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信号探头</a:t>
            </a:r>
          </a:p>
        </p:txBody>
      </p:sp>
    </p:spTree>
    <p:extLst>
      <p:ext uri="{BB962C8B-B14F-4D97-AF65-F5344CB8AC3E}">
        <p14:creationId xmlns:p14="http://schemas.microsoft.com/office/powerpoint/2010/main" val="2131964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形 18" descr="处理器">
            <a:extLst>
              <a:ext uri="{FF2B5EF4-FFF2-40B4-BE49-F238E27FC236}">
                <a16:creationId xmlns:a16="http://schemas.microsoft.com/office/drawing/2014/main" id="{A43E5408-8737-8898-C091-5798DEC2F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2310" y="2813597"/>
            <a:ext cx="1246152" cy="1246152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15336CB9-58AF-13B4-C0E8-531C0D521282}"/>
              </a:ext>
            </a:extLst>
          </p:cNvPr>
          <p:cNvSpPr txBox="1"/>
          <p:nvPr/>
        </p:nvSpPr>
        <p:spPr>
          <a:xfrm>
            <a:off x="2491445" y="3804347"/>
            <a:ext cx="14564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/>
              <a:t>计数 </a:t>
            </a:r>
            <a:r>
              <a:rPr lang="en-US" altLang="zh-CN" sz="1050" dirty="0"/>
              <a:t>9.6*11*4</a:t>
            </a:r>
            <a:r>
              <a:rPr lang="zh-CN" altLang="en-US" sz="1050" dirty="0"/>
              <a:t>个脉冲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F934B19-5083-4714-8770-88AB20DA0AC1}"/>
              </a:ext>
            </a:extLst>
          </p:cNvPr>
          <p:cNvSpPr/>
          <p:nvPr/>
        </p:nvSpPr>
        <p:spPr>
          <a:xfrm>
            <a:off x="6015034" y="3123621"/>
            <a:ext cx="919956" cy="731520"/>
          </a:xfrm>
          <a:prstGeom prst="rect">
            <a:avLst/>
          </a:prstGeom>
          <a:solidFill>
            <a:srgbClr val="C4C7CD"/>
          </a:solidFill>
          <a:ln>
            <a:solidFill>
              <a:srgbClr val="EDEF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D6EA4995-E355-4506-78BE-5CF9EFC4BCE3}"/>
              </a:ext>
            </a:extLst>
          </p:cNvPr>
          <p:cNvSpPr/>
          <p:nvPr/>
        </p:nvSpPr>
        <p:spPr>
          <a:xfrm>
            <a:off x="5901030" y="3256044"/>
            <a:ext cx="98821" cy="479555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rgbClr val="5B59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357B7043-3FB1-24E2-32A3-C1527EBD53F5}"/>
              </a:ext>
            </a:extLst>
          </p:cNvPr>
          <p:cNvSpPr/>
          <p:nvPr/>
        </p:nvSpPr>
        <p:spPr>
          <a:xfrm>
            <a:off x="6930310" y="2919347"/>
            <a:ext cx="726480" cy="1141611"/>
          </a:xfrm>
          <a:prstGeom prst="roundRect">
            <a:avLst/>
          </a:prstGeom>
          <a:solidFill>
            <a:srgbClr val="B8C0C4"/>
          </a:solidFill>
          <a:ln>
            <a:solidFill>
              <a:srgbClr val="C0C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A4716DCE-4E04-7116-B73E-EC76909D26F4}"/>
              </a:ext>
            </a:extLst>
          </p:cNvPr>
          <p:cNvSpPr/>
          <p:nvPr/>
        </p:nvSpPr>
        <p:spPr>
          <a:xfrm>
            <a:off x="5895473" y="3758628"/>
            <a:ext cx="109934" cy="4571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43EA036-A533-0312-2CE6-0B1DEDAAD1F6}"/>
              </a:ext>
            </a:extLst>
          </p:cNvPr>
          <p:cNvSpPr/>
          <p:nvPr/>
        </p:nvSpPr>
        <p:spPr>
          <a:xfrm>
            <a:off x="6012991" y="3472963"/>
            <a:ext cx="1018238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3" name="图形 9" descr="齿轮">
            <a:extLst>
              <a:ext uri="{FF2B5EF4-FFF2-40B4-BE49-F238E27FC236}">
                <a16:creationId xmlns:a16="http://schemas.microsoft.com/office/drawing/2014/main" id="{77E0EC57-A527-4A07-7B7D-8E8B3517A33A}"/>
              </a:ext>
            </a:extLst>
          </p:cNvPr>
          <p:cNvGrpSpPr/>
          <p:nvPr/>
        </p:nvGrpSpPr>
        <p:grpSpPr>
          <a:xfrm>
            <a:off x="7175490" y="3355564"/>
            <a:ext cx="244439" cy="213593"/>
            <a:chOff x="5764543" y="1985679"/>
            <a:chExt cx="676786" cy="642439"/>
          </a:xfrm>
          <a:solidFill>
            <a:srgbClr val="000000"/>
          </a:solidFill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50294605-C2F5-D157-0F17-0C6440C120AB}"/>
                </a:ext>
              </a:extLst>
            </p:cNvPr>
            <p:cNvSpPr/>
            <p:nvPr/>
          </p:nvSpPr>
          <p:spPr>
            <a:xfrm>
              <a:off x="6035566" y="1985679"/>
              <a:ext cx="405763" cy="404813"/>
            </a:xfrm>
            <a:custGeom>
              <a:avLst/>
              <a:gdLst>
                <a:gd name="connsiteX0" fmla="*/ 202883 w 405764"/>
                <a:gd name="connsiteY0" fmla="*/ 274320 h 404812"/>
                <a:gd name="connsiteX1" fmla="*/ 131445 w 405764"/>
                <a:gd name="connsiteY1" fmla="*/ 202883 h 404812"/>
                <a:gd name="connsiteX2" fmla="*/ 202883 w 405764"/>
                <a:gd name="connsiteY2" fmla="*/ 131445 h 404812"/>
                <a:gd name="connsiteX3" fmla="*/ 274320 w 405764"/>
                <a:gd name="connsiteY3" fmla="*/ 202883 h 404812"/>
                <a:gd name="connsiteX4" fmla="*/ 202883 w 405764"/>
                <a:gd name="connsiteY4" fmla="*/ 274320 h 404812"/>
                <a:gd name="connsiteX5" fmla="*/ 363855 w 405764"/>
                <a:gd name="connsiteY5" fmla="*/ 158115 h 404812"/>
                <a:gd name="connsiteX6" fmla="*/ 348615 w 405764"/>
                <a:gd name="connsiteY6" fmla="*/ 120968 h 404812"/>
                <a:gd name="connsiteX7" fmla="*/ 363855 w 405764"/>
                <a:gd name="connsiteY7" fmla="*/ 76200 h 404812"/>
                <a:gd name="connsiteX8" fmla="*/ 329565 w 405764"/>
                <a:gd name="connsiteY8" fmla="*/ 41910 h 404812"/>
                <a:gd name="connsiteX9" fmla="*/ 284798 w 405764"/>
                <a:gd name="connsiteY9" fmla="*/ 57150 h 404812"/>
                <a:gd name="connsiteX10" fmla="*/ 247650 w 405764"/>
                <a:gd name="connsiteY10" fmla="*/ 41910 h 404812"/>
                <a:gd name="connsiteX11" fmla="*/ 226695 w 405764"/>
                <a:gd name="connsiteY11" fmla="*/ 0 h 404812"/>
                <a:gd name="connsiteX12" fmla="*/ 179070 w 405764"/>
                <a:gd name="connsiteY12" fmla="*/ 0 h 404812"/>
                <a:gd name="connsiteX13" fmla="*/ 158115 w 405764"/>
                <a:gd name="connsiteY13" fmla="*/ 41910 h 404812"/>
                <a:gd name="connsiteX14" fmla="*/ 120968 w 405764"/>
                <a:gd name="connsiteY14" fmla="*/ 57150 h 404812"/>
                <a:gd name="connsiteX15" fmla="*/ 76200 w 405764"/>
                <a:gd name="connsiteY15" fmla="*/ 41910 h 404812"/>
                <a:gd name="connsiteX16" fmla="*/ 41910 w 405764"/>
                <a:gd name="connsiteY16" fmla="*/ 76200 h 404812"/>
                <a:gd name="connsiteX17" fmla="*/ 57150 w 405764"/>
                <a:gd name="connsiteY17" fmla="*/ 120968 h 404812"/>
                <a:gd name="connsiteX18" fmla="*/ 41910 w 405764"/>
                <a:gd name="connsiteY18" fmla="*/ 158115 h 404812"/>
                <a:gd name="connsiteX19" fmla="*/ 0 w 405764"/>
                <a:gd name="connsiteY19" fmla="*/ 179070 h 404812"/>
                <a:gd name="connsiteX20" fmla="*/ 0 w 405764"/>
                <a:gd name="connsiteY20" fmla="*/ 226695 h 404812"/>
                <a:gd name="connsiteX21" fmla="*/ 41910 w 405764"/>
                <a:gd name="connsiteY21" fmla="*/ 247650 h 404812"/>
                <a:gd name="connsiteX22" fmla="*/ 57150 w 405764"/>
                <a:gd name="connsiteY22" fmla="*/ 284798 h 404812"/>
                <a:gd name="connsiteX23" fmla="*/ 41910 w 405764"/>
                <a:gd name="connsiteY23" fmla="*/ 329565 h 404812"/>
                <a:gd name="connsiteX24" fmla="*/ 75248 w 405764"/>
                <a:gd name="connsiteY24" fmla="*/ 362903 h 404812"/>
                <a:gd name="connsiteX25" fmla="*/ 120015 w 405764"/>
                <a:gd name="connsiteY25" fmla="*/ 347663 h 404812"/>
                <a:gd name="connsiteX26" fmla="*/ 157163 w 405764"/>
                <a:gd name="connsiteY26" fmla="*/ 362903 h 404812"/>
                <a:gd name="connsiteX27" fmla="*/ 178118 w 405764"/>
                <a:gd name="connsiteY27" fmla="*/ 404813 h 404812"/>
                <a:gd name="connsiteX28" fmla="*/ 225743 w 405764"/>
                <a:gd name="connsiteY28" fmla="*/ 404813 h 404812"/>
                <a:gd name="connsiteX29" fmla="*/ 246698 w 405764"/>
                <a:gd name="connsiteY29" fmla="*/ 362903 h 404812"/>
                <a:gd name="connsiteX30" fmla="*/ 283845 w 405764"/>
                <a:gd name="connsiteY30" fmla="*/ 347663 h 404812"/>
                <a:gd name="connsiteX31" fmla="*/ 328613 w 405764"/>
                <a:gd name="connsiteY31" fmla="*/ 362903 h 404812"/>
                <a:gd name="connsiteX32" fmla="*/ 362903 w 405764"/>
                <a:gd name="connsiteY32" fmla="*/ 329565 h 404812"/>
                <a:gd name="connsiteX33" fmla="*/ 347663 w 405764"/>
                <a:gd name="connsiteY33" fmla="*/ 284798 h 404812"/>
                <a:gd name="connsiteX34" fmla="*/ 363855 w 405764"/>
                <a:gd name="connsiteY34" fmla="*/ 247650 h 404812"/>
                <a:gd name="connsiteX35" fmla="*/ 405765 w 405764"/>
                <a:gd name="connsiteY35" fmla="*/ 226695 h 404812"/>
                <a:gd name="connsiteX36" fmla="*/ 405765 w 405764"/>
                <a:gd name="connsiteY36" fmla="*/ 179070 h 404812"/>
                <a:gd name="connsiteX37" fmla="*/ 363855 w 405764"/>
                <a:gd name="connsiteY37" fmla="*/ 158115 h 4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05764" h="404812">
                  <a:moveTo>
                    <a:pt x="202883" y="274320"/>
                  </a:moveTo>
                  <a:cubicBezTo>
                    <a:pt x="162877" y="274320"/>
                    <a:pt x="131445" y="241935"/>
                    <a:pt x="131445" y="202883"/>
                  </a:cubicBezTo>
                  <a:cubicBezTo>
                    <a:pt x="131445" y="163830"/>
                    <a:pt x="163830" y="131445"/>
                    <a:pt x="202883" y="131445"/>
                  </a:cubicBezTo>
                  <a:cubicBezTo>
                    <a:pt x="242888" y="131445"/>
                    <a:pt x="274320" y="163830"/>
                    <a:pt x="274320" y="202883"/>
                  </a:cubicBezTo>
                  <a:cubicBezTo>
                    <a:pt x="274320" y="241935"/>
                    <a:pt x="241935" y="274320"/>
                    <a:pt x="202883" y="274320"/>
                  </a:cubicBezTo>
                  <a:close/>
                  <a:moveTo>
                    <a:pt x="363855" y="158115"/>
                  </a:moveTo>
                  <a:cubicBezTo>
                    <a:pt x="360045" y="144780"/>
                    <a:pt x="355283" y="132398"/>
                    <a:pt x="348615" y="120968"/>
                  </a:cubicBezTo>
                  <a:lnTo>
                    <a:pt x="363855" y="76200"/>
                  </a:lnTo>
                  <a:lnTo>
                    <a:pt x="329565" y="41910"/>
                  </a:lnTo>
                  <a:lnTo>
                    <a:pt x="284798" y="57150"/>
                  </a:lnTo>
                  <a:cubicBezTo>
                    <a:pt x="273367" y="50483"/>
                    <a:pt x="260985" y="45720"/>
                    <a:pt x="247650" y="41910"/>
                  </a:cubicBezTo>
                  <a:lnTo>
                    <a:pt x="226695" y="0"/>
                  </a:lnTo>
                  <a:lnTo>
                    <a:pt x="179070" y="0"/>
                  </a:lnTo>
                  <a:lnTo>
                    <a:pt x="158115" y="41910"/>
                  </a:lnTo>
                  <a:cubicBezTo>
                    <a:pt x="144780" y="45720"/>
                    <a:pt x="132398" y="50483"/>
                    <a:pt x="120968" y="57150"/>
                  </a:cubicBezTo>
                  <a:lnTo>
                    <a:pt x="76200" y="41910"/>
                  </a:lnTo>
                  <a:lnTo>
                    <a:pt x="41910" y="76200"/>
                  </a:lnTo>
                  <a:lnTo>
                    <a:pt x="57150" y="120968"/>
                  </a:lnTo>
                  <a:cubicBezTo>
                    <a:pt x="50482" y="132398"/>
                    <a:pt x="45720" y="144780"/>
                    <a:pt x="41910" y="158115"/>
                  </a:cubicBezTo>
                  <a:lnTo>
                    <a:pt x="0" y="179070"/>
                  </a:lnTo>
                  <a:lnTo>
                    <a:pt x="0" y="226695"/>
                  </a:lnTo>
                  <a:lnTo>
                    <a:pt x="41910" y="247650"/>
                  </a:lnTo>
                  <a:cubicBezTo>
                    <a:pt x="45720" y="260985"/>
                    <a:pt x="50482" y="273368"/>
                    <a:pt x="57150" y="284798"/>
                  </a:cubicBezTo>
                  <a:lnTo>
                    <a:pt x="41910" y="329565"/>
                  </a:lnTo>
                  <a:lnTo>
                    <a:pt x="75248" y="362903"/>
                  </a:lnTo>
                  <a:lnTo>
                    <a:pt x="120015" y="347663"/>
                  </a:lnTo>
                  <a:cubicBezTo>
                    <a:pt x="131445" y="354330"/>
                    <a:pt x="143827" y="359093"/>
                    <a:pt x="157163" y="362903"/>
                  </a:cubicBezTo>
                  <a:lnTo>
                    <a:pt x="178118" y="404813"/>
                  </a:lnTo>
                  <a:lnTo>
                    <a:pt x="225743" y="404813"/>
                  </a:lnTo>
                  <a:lnTo>
                    <a:pt x="246698" y="362903"/>
                  </a:lnTo>
                  <a:cubicBezTo>
                    <a:pt x="260033" y="359093"/>
                    <a:pt x="272415" y="354330"/>
                    <a:pt x="283845" y="347663"/>
                  </a:cubicBezTo>
                  <a:lnTo>
                    <a:pt x="328613" y="362903"/>
                  </a:lnTo>
                  <a:lnTo>
                    <a:pt x="362903" y="329565"/>
                  </a:lnTo>
                  <a:lnTo>
                    <a:pt x="347663" y="284798"/>
                  </a:lnTo>
                  <a:cubicBezTo>
                    <a:pt x="354330" y="273368"/>
                    <a:pt x="360045" y="260033"/>
                    <a:pt x="363855" y="247650"/>
                  </a:cubicBezTo>
                  <a:lnTo>
                    <a:pt x="405765" y="226695"/>
                  </a:lnTo>
                  <a:lnTo>
                    <a:pt x="405765" y="179070"/>
                  </a:lnTo>
                  <a:lnTo>
                    <a:pt x="363855" y="15811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771913C6-A027-B199-EEAE-B88C5976EBBE}"/>
                </a:ext>
              </a:extLst>
            </p:cNvPr>
            <p:cNvSpPr/>
            <p:nvPr/>
          </p:nvSpPr>
          <p:spPr>
            <a:xfrm>
              <a:off x="5764543" y="2223306"/>
              <a:ext cx="405765" cy="404812"/>
            </a:xfrm>
            <a:custGeom>
              <a:avLst/>
              <a:gdLst>
                <a:gd name="connsiteX0" fmla="*/ 202883 w 405765"/>
                <a:gd name="connsiteY0" fmla="*/ 274320 h 404812"/>
                <a:gd name="connsiteX1" fmla="*/ 131445 w 405765"/>
                <a:gd name="connsiteY1" fmla="*/ 202882 h 404812"/>
                <a:gd name="connsiteX2" fmla="*/ 202883 w 405765"/>
                <a:gd name="connsiteY2" fmla="*/ 131445 h 404812"/>
                <a:gd name="connsiteX3" fmla="*/ 274320 w 405765"/>
                <a:gd name="connsiteY3" fmla="*/ 202882 h 404812"/>
                <a:gd name="connsiteX4" fmla="*/ 202883 w 405765"/>
                <a:gd name="connsiteY4" fmla="*/ 274320 h 404812"/>
                <a:gd name="connsiteX5" fmla="*/ 202883 w 405765"/>
                <a:gd name="connsiteY5" fmla="*/ 274320 h 404812"/>
                <a:gd name="connsiteX6" fmla="*/ 348615 w 405765"/>
                <a:gd name="connsiteY6" fmla="*/ 120967 h 404812"/>
                <a:gd name="connsiteX7" fmla="*/ 363855 w 405765"/>
                <a:gd name="connsiteY7" fmla="*/ 76200 h 404812"/>
                <a:gd name="connsiteX8" fmla="*/ 329565 w 405765"/>
                <a:gd name="connsiteY8" fmla="*/ 41910 h 404812"/>
                <a:gd name="connsiteX9" fmla="*/ 284798 w 405765"/>
                <a:gd name="connsiteY9" fmla="*/ 57150 h 404812"/>
                <a:gd name="connsiteX10" fmla="*/ 247650 w 405765"/>
                <a:gd name="connsiteY10" fmla="*/ 41910 h 404812"/>
                <a:gd name="connsiteX11" fmla="*/ 226695 w 405765"/>
                <a:gd name="connsiteY11" fmla="*/ 0 h 404812"/>
                <a:gd name="connsiteX12" fmla="*/ 179070 w 405765"/>
                <a:gd name="connsiteY12" fmla="*/ 0 h 404812"/>
                <a:gd name="connsiteX13" fmla="*/ 158115 w 405765"/>
                <a:gd name="connsiteY13" fmla="*/ 41910 h 404812"/>
                <a:gd name="connsiteX14" fmla="*/ 120968 w 405765"/>
                <a:gd name="connsiteY14" fmla="*/ 57150 h 404812"/>
                <a:gd name="connsiteX15" fmla="*/ 76200 w 405765"/>
                <a:gd name="connsiteY15" fmla="*/ 41910 h 404812"/>
                <a:gd name="connsiteX16" fmla="*/ 42863 w 405765"/>
                <a:gd name="connsiteY16" fmla="*/ 75247 h 404812"/>
                <a:gd name="connsiteX17" fmla="*/ 57150 w 405765"/>
                <a:gd name="connsiteY17" fmla="*/ 120015 h 404812"/>
                <a:gd name="connsiteX18" fmla="*/ 41910 w 405765"/>
                <a:gd name="connsiteY18" fmla="*/ 157163 h 404812"/>
                <a:gd name="connsiteX19" fmla="*/ 0 w 405765"/>
                <a:gd name="connsiteY19" fmla="*/ 178117 h 404812"/>
                <a:gd name="connsiteX20" fmla="*/ 0 w 405765"/>
                <a:gd name="connsiteY20" fmla="*/ 225742 h 404812"/>
                <a:gd name="connsiteX21" fmla="*/ 41910 w 405765"/>
                <a:gd name="connsiteY21" fmla="*/ 246698 h 404812"/>
                <a:gd name="connsiteX22" fmla="*/ 57150 w 405765"/>
                <a:gd name="connsiteY22" fmla="*/ 283845 h 404812"/>
                <a:gd name="connsiteX23" fmla="*/ 42863 w 405765"/>
                <a:gd name="connsiteY23" fmla="*/ 328613 h 404812"/>
                <a:gd name="connsiteX24" fmla="*/ 76200 w 405765"/>
                <a:gd name="connsiteY24" fmla="*/ 361950 h 404812"/>
                <a:gd name="connsiteX25" fmla="*/ 120968 w 405765"/>
                <a:gd name="connsiteY25" fmla="*/ 347663 h 404812"/>
                <a:gd name="connsiteX26" fmla="*/ 158115 w 405765"/>
                <a:gd name="connsiteY26" fmla="*/ 362903 h 404812"/>
                <a:gd name="connsiteX27" fmla="*/ 179070 w 405765"/>
                <a:gd name="connsiteY27" fmla="*/ 404813 h 404812"/>
                <a:gd name="connsiteX28" fmla="*/ 226695 w 405765"/>
                <a:gd name="connsiteY28" fmla="*/ 404813 h 404812"/>
                <a:gd name="connsiteX29" fmla="*/ 247650 w 405765"/>
                <a:gd name="connsiteY29" fmla="*/ 362903 h 404812"/>
                <a:gd name="connsiteX30" fmla="*/ 284798 w 405765"/>
                <a:gd name="connsiteY30" fmla="*/ 347663 h 404812"/>
                <a:gd name="connsiteX31" fmla="*/ 329565 w 405765"/>
                <a:gd name="connsiteY31" fmla="*/ 362903 h 404812"/>
                <a:gd name="connsiteX32" fmla="*/ 362903 w 405765"/>
                <a:gd name="connsiteY32" fmla="*/ 328613 h 404812"/>
                <a:gd name="connsiteX33" fmla="*/ 348615 w 405765"/>
                <a:gd name="connsiteY33" fmla="*/ 284798 h 404812"/>
                <a:gd name="connsiteX34" fmla="*/ 363855 w 405765"/>
                <a:gd name="connsiteY34" fmla="*/ 247650 h 404812"/>
                <a:gd name="connsiteX35" fmla="*/ 405765 w 405765"/>
                <a:gd name="connsiteY35" fmla="*/ 226695 h 404812"/>
                <a:gd name="connsiteX36" fmla="*/ 405765 w 405765"/>
                <a:gd name="connsiteY36" fmla="*/ 179070 h 404812"/>
                <a:gd name="connsiteX37" fmla="*/ 363855 w 405765"/>
                <a:gd name="connsiteY37" fmla="*/ 158115 h 404812"/>
                <a:gd name="connsiteX38" fmla="*/ 348615 w 405765"/>
                <a:gd name="connsiteY38" fmla="*/ 120967 h 4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05765" h="404812">
                  <a:moveTo>
                    <a:pt x="202883" y="274320"/>
                  </a:moveTo>
                  <a:cubicBezTo>
                    <a:pt x="162878" y="274320"/>
                    <a:pt x="131445" y="241935"/>
                    <a:pt x="131445" y="202882"/>
                  </a:cubicBezTo>
                  <a:cubicBezTo>
                    <a:pt x="131445" y="162877"/>
                    <a:pt x="163830" y="131445"/>
                    <a:pt x="202883" y="131445"/>
                  </a:cubicBezTo>
                  <a:cubicBezTo>
                    <a:pt x="242888" y="131445"/>
                    <a:pt x="274320" y="163830"/>
                    <a:pt x="274320" y="202882"/>
                  </a:cubicBezTo>
                  <a:cubicBezTo>
                    <a:pt x="274320" y="241935"/>
                    <a:pt x="242888" y="274320"/>
                    <a:pt x="202883" y="274320"/>
                  </a:cubicBezTo>
                  <a:lnTo>
                    <a:pt x="202883" y="274320"/>
                  </a:lnTo>
                  <a:close/>
                  <a:moveTo>
                    <a:pt x="348615" y="120967"/>
                  </a:moveTo>
                  <a:lnTo>
                    <a:pt x="363855" y="76200"/>
                  </a:lnTo>
                  <a:lnTo>
                    <a:pt x="329565" y="41910"/>
                  </a:lnTo>
                  <a:lnTo>
                    <a:pt x="284798" y="57150"/>
                  </a:lnTo>
                  <a:cubicBezTo>
                    <a:pt x="273368" y="50482"/>
                    <a:pt x="260033" y="45720"/>
                    <a:pt x="247650" y="41910"/>
                  </a:cubicBezTo>
                  <a:lnTo>
                    <a:pt x="226695" y="0"/>
                  </a:lnTo>
                  <a:lnTo>
                    <a:pt x="179070" y="0"/>
                  </a:lnTo>
                  <a:lnTo>
                    <a:pt x="158115" y="41910"/>
                  </a:lnTo>
                  <a:cubicBezTo>
                    <a:pt x="144780" y="45720"/>
                    <a:pt x="132398" y="50482"/>
                    <a:pt x="120968" y="57150"/>
                  </a:cubicBezTo>
                  <a:lnTo>
                    <a:pt x="76200" y="41910"/>
                  </a:lnTo>
                  <a:lnTo>
                    <a:pt x="42863" y="75247"/>
                  </a:lnTo>
                  <a:lnTo>
                    <a:pt x="57150" y="120015"/>
                  </a:lnTo>
                  <a:cubicBezTo>
                    <a:pt x="50483" y="131445"/>
                    <a:pt x="45720" y="144780"/>
                    <a:pt x="41910" y="157163"/>
                  </a:cubicBezTo>
                  <a:lnTo>
                    <a:pt x="0" y="178117"/>
                  </a:lnTo>
                  <a:lnTo>
                    <a:pt x="0" y="225742"/>
                  </a:lnTo>
                  <a:lnTo>
                    <a:pt x="41910" y="246698"/>
                  </a:lnTo>
                  <a:cubicBezTo>
                    <a:pt x="45720" y="260032"/>
                    <a:pt x="50483" y="272415"/>
                    <a:pt x="57150" y="283845"/>
                  </a:cubicBezTo>
                  <a:lnTo>
                    <a:pt x="42863" y="328613"/>
                  </a:lnTo>
                  <a:lnTo>
                    <a:pt x="76200" y="361950"/>
                  </a:lnTo>
                  <a:lnTo>
                    <a:pt x="120968" y="347663"/>
                  </a:lnTo>
                  <a:cubicBezTo>
                    <a:pt x="132398" y="354330"/>
                    <a:pt x="144780" y="359092"/>
                    <a:pt x="158115" y="362903"/>
                  </a:cubicBezTo>
                  <a:lnTo>
                    <a:pt x="179070" y="404813"/>
                  </a:lnTo>
                  <a:lnTo>
                    <a:pt x="226695" y="404813"/>
                  </a:lnTo>
                  <a:lnTo>
                    <a:pt x="247650" y="362903"/>
                  </a:lnTo>
                  <a:cubicBezTo>
                    <a:pt x="260985" y="359092"/>
                    <a:pt x="273368" y="354330"/>
                    <a:pt x="284798" y="347663"/>
                  </a:cubicBezTo>
                  <a:lnTo>
                    <a:pt x="329565" y="362903"/>
                  </a:lnTo>
                  <a:lnTo>
                    <a:pt x="362903" y="328613"/>
                  </a:lnTo>
                  <a:lnTo>
                    <a:pt x="348615" y="284798"/>
                  </a:lnTo>
                  <a:cubicBezTo>
                    <a:pt x="355283" y="273367"/>
                    <a:pt x="360045" y="260985"/>
                    <a:pt x="363855" y="247650"/>
                  </a:cubicBezTo>
                  <a:lnTo>
                    <a:pt x="405765" y="226695"/>
                  </a:lnTo>
                  <a:lnTo>
                    <a:pt x="405765" y="179070"/>
                  </a:lnTo>
                  <a:lnTo>
                    <a:pt x="363855" y="158115"/>
                  </a:lnTo>
                  <a:cubicBezTo>
                    <a:pt x="360045" y="144780"/>
                    <a:pt x="355283" y="132397"/>
                    <a:pt x="348615" y="12096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6" name="图形 11" descr="单级齿轮">
            <a:extLst>
              <a:ext uri="{FF2B5EF4-FFF2-40B4-BE49-F238E27FC236}">
                <a16:creationId xmlns:a16="http://schemas.microsoft.com/office/drawing/2014/main" id="{518B3243-8EE4-5887-C8B1-6A003506D314}"/>
              </a:ext>
            </a:extLst>
          </p:cNvPr>
          <p:cNvSpPr/>
          <p:nvPr/>
        </p:nvSpPr>
        <p:spPr>
          <a:xfrm>
            <a:off x="7268507" y="3495140"/>
            <a:ext cx="156295" cy="148035"/>
          </a:xfrm>
          <a:custGeom>
            <a:avLst/>
            <a:gdLst>
              <a:gd name="connsiteX0" fmla="*/ 323850 w 648652"/>
              <a:gd name="connsiteY0" fmla="*/ 438150 h 647700"/>
              <a:gd name="connsiteX1" fmla="*/ 209550 w 648652"/>
              <a:gd name="connsiteY1" fmla="*/ 323850 h 647700"/>
              <a:gd name="connsiteX2" fmla="*/ 323850 w 648652"/>
              <a:gd name="connsiteY2" fmla="*/ 209550 h 647700"/>
              <a:gd name="connsiteX3" fmla="*/ 438150 w 648652"/>
              <a:gd name="connsiteY3" fmla="*/ 323850 h 647700"/>
              <a:gd name="connsiteX4" fmla="*/ 323850 w 648652"/>
              <a:gd name="connsiteY4" fmla="*/ 438150 h 647700"/>
              <a:gd name="connsiteX5" fmla="*/ 581025 w 648652"/>
              <a:gd name="connsiteY5" fmla="*/ 252413 h 647700"/>
              <a:gd name="connsiteX6" fmla="*/ 556260 w 648652"/>
              <a:gd name="connsiteY6" fmla="*/ 193358 h 647700"/>
              <a:gd name="connsiteX7" fmla="*/ 580073 w 648652"/>
              <a:gd name="connsiteY7" fmla="*/ 121920 h 647700"/>
              <a:gd name="connsiteX8" fmla="*/ 525780 w 648652"/>
              <a:gd name="connsiteY8" fmla="*/ 67628 h 647700"/>
              <a:gd name="connsiteX9" fmla="*/ 454343 w 648652"/>
              <a:gd name="connsiteY9" fmla="*/ 91440 h 647700"/>
              <a:gd name="connsiteX10" fmla="*/ 394335 w 648652"/>
              <a:gd name="connsiteY10" fmla="*/ 66675 h 647700"/>
              <a:gd name="connsiteX11" fmla="*/ 361950 w 648652"/>
              <a:gd name="connsiteY11" fmla="*/ 0 h 647700"/>
              <a:gd name="connsiteX12" fmla="*/ 285750 w 648652"/>
              <a:gd name="connsiteY12" fmla="*/ 0 h 647700"/>
              <a:gd name="connsiteX13" fmla="*/ 252413 w 648652"/>
              <a:gd name="connsiteY13" fmla="*/ 66675 h 647700"/>
              <a:gd name="connsiteX14" fmla="*/ 193358 w 648652"/>
              <a:gd name="connsiteY14" fmla="*/ 91440 h 647700"/>
              <a:gd name="connsiteX15" fmla="*/ 121920 w 648652"/>
              <a:gd name="connsiteY15" fmla="*/ 67628 h 647700"/>
              <a:gd name="connsiteX16" fmla="*/ 67628 w 648652"/>
              <a:gd name="connsiteY16" fmla="*/ 121920 h 647700"/>
              <a:gd name="connsiteX17" fmla="*/ 91440 w 648652"/>
              <a:gd name="connsiteY17" fmla="*/ 193358 h 647700"/>
              <a:gd name="connsiteX18" fmla="*/ 66675 w 648652"/>
              <a:gd name="connsiteY18" fmla="*/ 253365 h 647700"/>
              <a:gd name="connsiteX19" fmla="*/ 0 w 648652"/>
              <a:gd name="connsiteY19" fmla="*/ 285750 h 647700"/>
              <a:gd name="connsiteX20" fmla="*/ 0 w 648652"/>
              <a:gd name="connsiteY20" fmla="*/ 361950 h 647700"/>
              <a:gd name="connsiteX21" fmla="*/ 66675 w 648652"/>
              <a:gd name="connsiteY21" fmla="*/ 395288 h 647700"/>
              <a:gd name="connsiteX22" fmla="*/ 91440 w 648652"/>
              <a:gd name="connsiteY22" fmla="*/ 454343 h 647700"/>
              <a:gd name="connsiteX23" fmla="*/ 67628 w 648652"/>
              <a:gd name="connsiteY23" fmla="*/ 525780 h 647700"/>
              <a:gd name="connsiteX24" fmla="*/ 121920 w 648652"/>
              <a:gd name="connsiteY24" fmla="*/ 580073 h 647700"/>
              <a:gd name="connsiteX25" fmla="*/ 193358 w 648652"/>
              <a:gd name="connsiteY25" fmla="*/ 556260 h 647700"/>
              <a:gd name="connsiteX26" fmla="*/ 253365 w 648652"/>
              <a:gd name="connsiteY26" fmla="*/ 581025 h 647700"/>
              <a:gd name="connsiteX27" fmla="*/ 286703 w 648652"/>
              <a:gd name="connsiteY27" fmla="*/ 647700 h 647700"/>
              <a:gd name="connsiteX28" fmla="*/ 362903 w 648652"/>
              <a:gd name="connsiteY28" fmla="*/ 647700 h 647700"/>
              <a:gd name="connsiteX29" fmla="*/ 396240 w 648652"/>
              <a:gd name="connsiteY29" fmla="*/ 581025 h 647700"/>
              <a:gd name="connsiteX30" fmla="*/ 455295 w 648652"/>
              <a:gd name="connsiteY30" fmla="*/ 556260 h 647700"/>
              <a:gd name="connsiteX31" fmla="*/ 526733 w 648652"/>
              <a:gd name="connsiteY31" fmla="*/ 580073 h 647700"/>
              <a:gd name="connsiteX32" fmla="*/ 581025 w 648652"/>
              <a:gd name="connsiteY32" fmla="*/ 525780 h 647700"/>
              <a:gd name="connsiteX33" fmla="*/ 557213 w 648652"/>
              <a:gd name="connsiteY33" fmla="*/ 454343 h 647700"/>
              <a:gd name="connsiteX34" fmla="*/ 581978 w 648652"/>
              <a:gd name="connsiteY34" fmla="*/ 394335 h 647700"/>
              <a:gd name="connsiteX35" fmla="*/ 648653 w 648652"/>
              <a:gd name="connsiteY35" fmla="*/ 360998 h 647700"/>
              <a:gd name="connsiteX36" fmla="*/ 648653 w 648652"/>
              <a:gd name="connsiteY36" fmla="*/ 284798 h 647700"/>
              <a:gd name="connsiteX37" fmla="*/ 581025 w 648652"/>
              <a:gd name="connsiteY37" fmla="*/ 252413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48652" h="647700">
                <a:moveTo>
                  <a:pt x="323850" y="438150"/>
                </a:moveTo>
                <a:cubicBezTo>
                  <a:pt x="260985" y="438150"/>
                  <a:pt x="209550" y="386715"/>
                  <a:pt x="209550" y="323850"/>
                </a:cubicBezTo>
                <a:cubicBezTo>
                  <a:pt x="209550" y="260985"/>
                  <a:pt x="260985" y="209550"/>
                  <a:pt x="323850" y="209550"/>
                </a:cubicBezTo>
                <a:cubicBezTo>
                  <a:pt x="386715" y="209550"/>
                  <a:pt x="438150" y="260985"/>
                  <a:pt x="438150" y="323850"/>
                </a:cubicBezTo>
                <a:cubicBezTo>
                  <a:pt x="438150" y="386715"/>
                  <a:pt x="386715" y="438150"/>
                  <a:pt x="323850" y="438150"/>
                </a:cubicBezTo>
                <a:close/>
                <a:moveTo>
                  <a:pt x="581025" y="252413"/>
                </a:moveTo>
                <a:cubicBezTo>
                  <a:pt x="575310" y="231458"/>
                  <a:pt x="566738" y="211455"/>
                  <a:pt x="556260" y="193358"/>
                </a:cubicBezTo>
                <a:lnTo>
                  <a:pt x="580073" y="121920"/>
                </a:lnTo>
                <a:lnTo>
                  <a:pt x="525780" y="67628"/>
                </a:lnTo>
                <a:lnTo>
                  <a:pt x="454343" y="91440"/>
                </a:lnTo>
                <a:cubicBezTo>
                  <a:pt x="435293" y="80963"/>
                  <a:pt x="415290" y="72390"/>
                  <a:pt x="394335" y="66675"/>
                </a:cubicBezTo>
                <a:lnTo>
                  <a:pt x="361950" y="0"/>
                </a:lnTo>
                <a:lnTo>
                  <a:pt x="285750" y="0"/>
                </a:lnTo>
                <a:lnTo>
                  <a:pt x="252413" y="66675"/>
                </a:lnTo>
                <a:cubicBezTo>
                  <a:pt x="231458" y="72390"/>
                  <a:pt x="211455" y="80963"/>
                  <a:pt x="193358" y="91440"/>
                </a:cubicBezTo>
                <a:lnTo>
                  <a:pt x="121920" y="67628"/>
                </a:lnTo>
                <a:lnTo>
                  <a:pt x="67628" y="121920"/>
                </a:lnTo>
                <a:lnTo>
                  <a:pt x="91440" y="193358"/>
                </a:lnTo>
                <a:cubicBezTo>
                  <a:pt x="80963" y="212408"/>
                  <a:pt x="72390" y="232410"/>
                  <a:pt x="66675" y="253365"/>
                </a:cubicBezTo>
                <a:lnTo>
                  <a:pt x="0" y="285750"/>
                </a:lnTo>
                <a:lnTo>
                  <a:pt x="0" y="361950"/>
                </a:lnTo>
                <a:lnTo>
                  <a:pt x="66675" y="395288"/>
                </a:lnTo>
                <a:cubicBezTo>
                  <a:pt x="72390" y="416243"/>
                  <a:pt x="80963" y="436245"/>
                  <a:pt x="91440" y="454343"/>
                </a:cubicBezTo>
                <a:lnTo>
                  <a:pt x="67628" y="525780"/>
                </a:lnTo>
                <a:lnTo>
                  <a:pt x="121920" y="580073"/>
                </a:lnTo>
                <a:lnTo>
                  <a:pt x="193358" y="556260"/>
                </a:lnTo>
                <a:cubicBezTo>
                  <a:pt x="212408" y="566738"/>
                  <a:pt x="232410" y="575310"/>
                  <a:pt x="253365" y="581025"/>
                </a:cubicBezTo>
                <a:lnTo>
                  <a:pt x="286703" y="647700"/>
                </a:lnTo>
                <a:lnTo>
                  <a:pt x="362903" y="647700"/>
                </a:lnTo>
                <a:lnTo>
                  <a:pt x="396240" y="581025"/>
                </a:lnTo>
                <a:cubicBezTo>
                  <a:pt x="417195" y="575310"/>
                  <a:pt x="437198" y="566738"/>
                  <a:pt x="455295" y="556260"/>
                </a:cubicBezTo>
                <a:lnTo>
                  <a:pt x="526733" y="580073"/>
                </a:lnTo>
                <a:lnTo>
                  <a:pt x="581025" y="525780"/>
                </a:lnTo>
                <a:lnTo>
                  <a:pt x="557213" y="454343"/>
                </a:lnTo>
                <a:cubicBezTo>
                  <a:pt x="567690" y="435293"/>
                  <a:pt x="576263" y="415290"/>
                  <a:pt x="581978" y="394335"/>
                </a:cubicBezTo>
                <a:lnTo>
                  <a:pt x="648653" y="360998"/>
                </a:lnTo>
                <a:lnTo>
                  <a:pt x="648653" y="284798"/>
                </a:lnTo>
                <a:lnTo>
                  <a:pt x="581025" y="252413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D1D08D6-AFC2-BAAD-859B-97F4C23D4FD9}"/>
              </a:ext>
            </a:extLst>
          </p:cNvPr>
          <p:cNvSpPr/>
          <p:nvPr/>
        </p:nvSpPr>
        <p:spPr>
          <a:xfrm>
            <a:off x="7384593" y="3459603"/>
            <a:ext cx="219763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F283B712-AE2C-AA6F-10F7-88607073B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303" y="2880724"/>
            <a:ext cx="800802" cy="913002"/>
          </a:xfrm>
          <a:prstGeom prst="rect">
            <a:avLst/>
          </a:prstGeom>
        </p:spPr>
      </p:pic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7B0D9EC5-7B57-0C73-8D72-A5685AFA4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393147"/>
              </p:ext>
            </p:extLst>
          </p:nvPr>
        </p:nvGraphicFramePr>
        <p:xfrm>
          <a:off x="1528762" y="4229100"/>
          <a:ext cx="768191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951">
                  <a:extLst>
                    <a:ext uri="{9D8B030D-6E8A-4147-A177-3AD203B41FA5}">
                      <a16:colId xmlns:a16="http://schemas.microsoft.com/office/drawing/2014/main" val="1082530037"/>
                    </a:ext>
                  </a:extLst>
                </a:gridCol>
                <a:gridCol w="1471612">
                  <a:extLst>
                    <a:ext uri="{9D8B030D-6E8A-4147-A177-3AD203B41FA5}">
                      <a16:colId xmlns:a16="http://schemas.microsoft.com/office/drawing/2014/main" val="482246258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655691735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1394267358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518900983"/>
                    </a:ext>
                  </a:extLst>
                </a:gridCol>
              </a:tblGrid>
              <a:tr h="29463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减速比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空载转速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额定转矩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编码器供电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编码器精度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线数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977496"/>
                  </a:ext>
                </a:extLst>
              </a:tr>
              <a:tr h="34354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1:9.6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620</a:t>
                      </a:r>
                      <a:r>
                        <a:rPr lang="zh-CN" altLang="en-US" dirty="0"/>
                        <a:t>转每分钟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0.2KG.CM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3.3V</a:t>
                      </a:r>
                      <a:r>
                        <a:rPr lang="zh-CN" altLang="en-US" dirty="0"/>
                        <a:t>或</a:t>
                      </a:r>
                      <a:r>
                        <a:rPr lang="en-US" altLang="zh-CN" dirty="0"/>
                        <a:t>5V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105.6</a:t>
                      </a:r>
                      <a:r>
                        <a:rPr lang="zh-CN" altLang="en-US" dirty="0"/>
                        <a:t>线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输出轴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557261"/>
                  </a:ext>
                </a:extLst>
              </a:tr>
            </a:tbl>
          </a:graphicData>
        </a:graphic>
      </p:graphicFrame>
      <p:graphicFrame>
        <p:nvGraphicFramePr>
          <p:cNvPr id="9" name="表格 2">
            <a:extLst>
              <a:ext uri="{FF2B5EF4-FFF2-40B4-BE49-F238E27FC236}">
                <a16:creationId xmlns:a16="http://schemas.microsoft.com/office/drawing/2014/main" id="{AC19CB8A-ED91-4CEB-A762-4C2C8BCA6A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194095"/>
              </p:ext>
            </p:extLst>
          </p:nvPr>
        </p:nvGraphicFramePr>
        <p:xfrm>
          <a:off x="1528761" y="4964029"/>
          <a:ext cx="5040706" cy="740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5514">
                  <a:extLst>
                    <a:ext uri="{9D8B030D-6E8A-4147-A177-3AD203B41FA5}">
                      <a16:colId xmlns:a16="http://schemas.microsoft.com/office/drawing/2014/main" val="1082530037"/>
                    </a:ext>
                  </a:extLst>
                </a:gridCol>
                <a:gridCol w="1304390">
                  <a:extLst>
                    <a:ext uri="{9D8B030D-6E8A-4147-A177-3AD203B41FA5}">
                      <a16:colId xmlns:a16="http://schemas.microsoft.com/office/drawing/2014/main" val="482246258"/>
                    </a:ext>
                  </a:extLst>
                </a:gridCol>
                <a:gridCol w="1540802">
                  <a:extLst>
                    <a:ext uri="{9D8B030D-6E8A-4147-A177-3AD203B41FA5}">
                      <a16:colId xmlns:a16="http://schemas.microsoft.com/office/drawing/2014/main" val="2810790350"/>
                    </a:ext>
                  </a:extLst>
                </a:gridCol>
              </a:tblGrid>
              <a:tr h="37472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编码器线数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额定电流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额定电压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977496"/>
                  </a:ext>
                </a:extLst>
              </a:tr>
              <a:tr h="33814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r>
                        <a:rPr lang="zh-CN" altLang="en-US" dirty="0"/>
                        <a:t>线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编码器转一圈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300mA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557261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3E9E2268-56AC-BABB-7F29-FDA676115B89}"/>
              </a:ext>
            </a:extLst>
          </p:cNvPr>
          <p:cNvSpPr txBox="1"/>
          <p:nvPr/>
        </p:nvSpPr>
        <p:spPr>
          <a:xfrm>
            <a:off x="6764171" y="5095467"/>
            <a:ext cx="2446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JGA25-370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85EEA26-6DA4-206C-779C-EB5048A49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9650" y="686836"/>
            <a:ext cx="3036876" cy="1447631"/>
          </a:xfrm>
          <a:prstGeom prst="rect">
            <a:avLst/>
          </a:prstGeom>
        </p:spPr>
      </p:pic>
      <p:sp>
        <p:nvSpPr>
          <p:cNvPr id="23" name="圆柱体 22">
            <a:extLst>
              <a:ext uri="{FF2B5EF4-FFF2-40B4-BE49-F238E27FC236}">
                <a16:creationId xmlns:a16="http://schemas.microsoft.com/office/drawing/2014/main" id="{007B2158-1F2E-FB6D-B23A-2D50D15476BA}"/>
              </a:ext>
            </a:extLst>
          </p:cNvPr>
          <p:cNvSpPr/>
          <p:nvPr/>
        </p:nvSpPr>
        <p:spPr>
          <a:xfrm rot="5400000">
            <a:off x="7652196" y="3365500"/>
            <a:ext cx="123334" cy="214927"/>
          </a:xfrm>
          <a:prstGeom prst="can">
            <a:avLst/>
          </a:prstGeom>
          <a:solidFill>
            <a:srgbClr val="8F8B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柱体 23">
            <a:extLst>
              <a:ext uri="{FF2B5EF4-FFF2-40B4-BE49-F238E27FC236}">
                <a16:creationId xmlns:a16="http://schemas.microsoft.com/office/drawing/2014/main" id="{892D4D64-00D4-A8E7-64B1-0E9035A39BB8}"/>
              </a:ext>
            </a:extLst>
          </p:cNvPr>
          <p:cNvSpPr/>
          <p:nvPr/>
        </p:nvSpPr>
        <p:spPr>
          <a:xfrm rot="5400000">
            <a:off x="7347819" y="3323057"/>
            <a:ext cx="1294172" cy="359571"/>
          </a:xfrm>
          <a:prstGeom prst="can">
            <a:avLst/>
          </a:prstGeom>
          <a:solidFill>
            <a:srgbClr val="3231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A38C8A88-9D26-7A4D-E823-99613B0105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911"/>
          <a:stretch/>
        </p:blipFill>
        <p:spPr>
          <a:xfrm>
            <a:off x="3891504" y="3039068"/>
            <a:ext cx="1001317" cy="61748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77EA062-A3B3-F7CC-C2AD-0E173129A3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9293" y="2393698"/>
            <a:ext cx="808513" cy="523155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03C83E53-04DA-23A2-EB69-AFB27023F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3912" y="2734448"/>
            <a:ext cx="1033274" cy="344425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8943D2A4-C79A-59D8-70B8-AB780625559A}"/>
              </a:ext>
            </a:extLst>
          </p:cNvPr>
          <p:cNvSpPr txBox="1"/>
          <p:nvPr/>
        </p:nvSpPr>
        <p:spPr>
          <a:xfrm>
            <a:off x="8236519" y="3758628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旋转</a:t>
            </a:r>
            <a:r>
              <a:rPr lang="en-US" altLang="zh-CN" dirty="0"/>
              <a:t>1</a:t>
            </a:r>
            <a:r>
              <a:rPr lang="zh-CN" altLang="en-US" dirty="0"/>
              <a:t>圈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CD43564-5B06-05CE-E89F-7D2B9B1F36B1}"/>
              </a:ext>
            </a:extLst>
          </p:cNvPr>
          <p:cNvSpPr txBox="1"/>
          <p:nvPr/>
        </p:nvSpPr>
        <p:spPr>
          <a:xfrm>
            <a:off x="4936185" y="3560432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旋转</a:t>
            </a:r>
            <a:r>
              <a:rPr lang="en-US" altLang="zh-CN" sz="1600" dirty="0"/>
              <a:t>9.6</a:t>
            </a:r>
            <a:r>
              <a:rPr lang="zh-CN" altLang="en-US" sz="1600" dirty="0"/>
              <a:t>圈</a:t>
            </a:r>
            <a:endParaRPr lang="en-US" altLang="zh-CN" sz="1600" dirty="0"/>
          </a:p>
          <a:p>
            <a:r>
              <a:rPr lang="zh-CN" altLang="en-US" sz="1600" dirty="0"/>
              <a:t>产生</a:t>
            </a:r>
            <a:r>
              <a:rPr lang="en-US" altLang="zh-CN" sz="1600" dirty="0"/>
              <a:t>9.6*11 </a:t>
            </a:r>
            <a:r>
              <a:rPr lang="zh-CN" altLang="en-US" sz="1600" dirty="0"/>
              <a:t>脉冲</a:t>
            </a:r>
          </a:p>
        </p:txBody>
      </p:sp>
    </p:spTree>
    <p:extLst>
      <p:ext uri="{BB962C8B-B14F-4D97-AF65-F5344CB8AC3E}">
        <p14:creationId xmlns:p14="http://schemas.microsoft.com/office/powerpoint/2010/main" val="191617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1BE616C-B369-C091-BE98-FB8F198F2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48" y="606256"/>
            <a:ext cx="3124223" cy="264320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F0F7BF5-DBC7-7734-12D1-7A9DF0B06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641" y="506730"/>
            <a:ext cx="3421415" cy="347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01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B44C508-6C7C-1572-C21B-215A1AF0A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65" y="629677"/>
            <a:ext cx="4960757" cy="8491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A116580-1FD6-2749-DC75-A9CC09F1B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65" y="1478784"/>
            <a:ext cx="3343087" cy="243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54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E976941-CC1D-8B28-7BEF-0D8F7C0B8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06" y="427792"/>
            <a:ext cx="1189999" cy="1142953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6CD93A55-F5B9-08A6-49DC-8FC3C301E8AB}"/>
              </a:ext>
            </a:extLst>
          </p:cNvPr>
          <p:cNvGrpSpPr/>
          <p:nvPr/>
        </p:nvGrpSpPr>
        <p:grpSpPr>
          <a:xfrm>
            <a:off x="1974624" y="-71182"/>
            <a:ext cx="2013139" cy="2140900"/>
            <a:chOff x="3534154" y="672240"/>
            <a:chExt cx="4017155" cy="401715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C8340C2-2D2A-5CC0-7ED1-ACE703E02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56138" y="1838130"/>
              <a:ext cx="2373190" cy="1661232"/>
            </a:xfrm>
            <a:prstGeom prst="rect">
              <a:avLst/>
            </a:prstGeom>
          </p:spPr>
        </p:pic>
        <p:pic>
          <p:nvPicPr>
            <p:cNvPr id="9" name="图形 8" descr="笔记本电脑">
              <a:extLst>
                <a:ext uri="{FF2B5EF4-FFF2-40B4-BE49-F238E27FC236}">
                  <a16:creationId xmlns:a16="http://schemas.microsoft.com/office/drawing/2014/main" id="{DF172F22-3833-6FDD-4583-069C3774D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34154" y="672240"/>
              <a:ext cx="4017155" cy="4017155"/>
            </a:xfrm>
            <a:prstGeom prst="rect">
              <a:avLst/>
            </a:prstGeom>
          </p:spPr>
        </p:pic>
      </p:grp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344983E-0CAA-614F-E33C-FCC057AE4ED3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20027" y="999268"/>
            <a:ext cx="95459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F15B5756-4455-FB94-2FBE-5CBBC039EA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6280" y="999268"/>
            <a:ext cx="8652791" cy="576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057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88FCC59-EF6B-8DBC-5913-4844BE387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179" y="78354"/>
            <a:ext cx="6543723" cy="28575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536D822-6CDC-3914-790B-FE21E1333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278" y="3489229"/>
            <a:ext cx="6582722" cy="28843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843106-B400-35E3-4E05-E8D7402EB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546" y="383156"/>
            <a:ext cx="6396084" cy="510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921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1B6EE8B8-6B46-747C-B1C1-BF6EC8C379CC}"/>
              </a:ext>
            </a:extLst>
          </p:cNvPr>
          <p:cNvGrpSpPr/>
          <p:nvPr/>
        </p:nvGrpSpPr>
        <p:grpSpPr>
          <a:xfrm rot="10800000">
            <a:off x="839742" y="1237006"/>
            <a:ext cx="1523205" cy="494506"/>
            <a:chOff x="2521255" y="1552528"/>
            <a:chExt cx="1523205" cy="494506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637912E7-14ED-4711-6CD5-F7D788D0113D}"/>
                </a:ext>
              </a:extLst>
            </p:cNvPr>
            <p:cNvSpPr/>
            <p:nvPr/>
          </p:nvSpPr>
          <p:spPr>
            <a:xfrm>
              <a:off x="2660160" y="1552528"/>
              <a:ext cx="919956" cy="47625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FA926390-8E2E-ECC3-E021-26AD3A288876}"/>
                </a:ext>
              </a:extLst>
            </p:cNvPr>
            <p:cNvSpPr/>
            <p:nvPr/>
          </p:nvSpPr>
          <p:spPr>
            <a:xfrm>
              <a:off x="2521255" y="1649935"/>
              <a:ext cx="98821" cy="296069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0D916FB2-FDE5-CE66-5DC4-3816502B42E5}"/>
                </a:ext>
              </a:extLst>
            </p:cNvPr>
            <p:cNvSpPr/>
            <p:nvPr/>
          </p:nvSpPr>
          <p:spPr>
            <a:xfrm>
              <a:off x="3567019" y="1552528"/>
              <a:ext cx="315516" cy="494506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AACACB31-E610-7A22-85D1-980A57224C34}"/>
                </a:ext>
              </a:extLst>
            </p:cNvPr>
            <p:cNvSpPr/>
            <p:nvPr/>
          </p:nvSpPr>
          <p:spPr>
            <a:xfrm>
              <a:off x="2533697" y="1942467"/>
              <a:ext cx="109934" cy="45719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1BB6774-31E2-B9D6-5998-668905773F85}"/>
                </a:ext>
              </a:extLst>
            </p:cNvPr>
            <p:cNvSpPr/>
            <p:nvPr/>
          </p:nvSpPr>
          <p:spPr>
            <a:xfrm>
              <a:off x="2611666" y="1767012"/>
              <a:ext cx="1016943" cy="4571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0" name="图形 9" descr="齿轮">
              <a:extLst>
                <a:ext uri="{FF2B5EF4-FFF2-40B4-BE49-F238E27FC236}">
                  <a16:creationId xmlns:a16="http://schemas.microsoft.com/office/drawing/2014/main" id="{19BEE869-CBF2-6578-7872-AE3817C59CC8}"/>
                </a:ext>
              </a:extLst>
            </p:cNvPr>
            <p:cNvGrpSpPr/>
            <p:nvPr/>
          </p:nvGrpSpPr>
          <p:grpSpPr>
            <a:xfrm>
              <a:off x="3606868" y="1645529"/>
              <a:ext cx="244439" cy="213593"/>
              <a:chOff x="5764543" y="1985679"/>
              <a:chExt cx="676786" cy="642439"/>
            </a:xfrm>
            <a:solidFill>
              <a:srgbClr val="000000"/>
            </a:solidFill>
          </p:grpSpPr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1B872569-0F6E-FC3A-F18F-9D1482E810C8}"/>
                  </a:ext>
                </a:extLst>
              </p:cNvPr>
              <p:cNvSpPr/>
              <p:nvPr/>
            </p:nvSpPr>
            <p:spPr>
              <a:xfrm>
                <a:off x="6035566" y="1985679"/>
                <a:ext cx="405763" cy="404813"/>
              </a:xfrm>
              <a:custGeom>
                <a:avLst/>
                <a:gdLst>
                  <a:gd name="connsiteX0" fmla="*/ 202883 w 405764"/>
                  <a:gd name="connsiteY0" fmla="*/ 274320 h 404812"/>
                  <a:gd name="connsiteX1" fmla="*/ 131445 w 405764"/>
                  <a:gd name="connsiteY1" fmla="*/ 202883 h 404812"/>
                  <a:gd name="connsiteX2" fmla="*/ 202883 w 405764"/>
                  <a:gd name="connsiteY2" fmla="*/ 131445 h 404812"/>
                  <a:gd name="connsiteX3" fmla="*/ 274320 w 405764"/>
                  <a:gd name="connsiteY3" fmla="*/ 202883 h 404812"/>
                  <a:gd name="connsiteX4" fmla="*/ 202883 w 405764"/>
                  <a:gd name="connsiteY4" fmla="*/ 274320 h 404812"/>
                  <a:gd name="connsiteX5" fmla="*/ 363855 w 405764"/>
                  <a:gd name="connsiteY5" fmla="*/ 158115 h 404812"/>
                  <a:gd name="connsiteX6" fmla="*/ 348615 w 405764"/>
                  <a:gd name="connsiteY6" fmla="*/ 120968 h 404812"/>
                  <a:gd name="connsiteX7" fmla="*/ 363855 w 405764"/>
                  <a:gd name="connsiteY7" fmla="*/ 76200 h 404812"/>
                  <a:gd name="connsiteX8" fmla="*/ 329565 w 405764"/>
                  <a:gd name="connsiteY8" fmla="*/ 41910 h 404812"/>
                  <a:gd name="connsiteX9" fmla="*/ 284798 w 405764"/>
                  <a:gd name="connsiteY9" fmla="*/ 57150 h 404812"/>
                  <a:gd name="connsiteX10" fmla="*/ 247650 w 405764"/>
                  <a:gd name="connsiteY10" fmla="*/ 41910 h 404812"/>
                  <a:gd name="connsiteX11" fmla="*/ 226695 w 405764"/>
                  <a:gd name="connsiteY11" fmla="*/ 0 h 404812"/>
                  <a:gd name="connsiteX12" fmla="*/ 179070 w 405764"/>
                  <a:gd name="connsiteY12" fmla="*/ 0 h 404812"/>
                  <a:gd name="connsiteX13" fmla="*/ 158115 w 405764"/>
                  <a:gd name="connsiteY13" fmla="*/ 41910 h 404812"/>
                  <a:gd name="connsiteX14" fmla="*/ 120968 w 405764"/>
                  <a:gd name="connsiteY14" fmla="*/ 57150 h 404812"/>
                  <a:gd name="connsiteX15" fmla="*/ 76200 w 405764"/>
                  <a:gd name="connsiteY15" fmla="*/ 41910 h 404812"/>
                  <a:gd name="connsiteX16" fmla="*/ 41910 w 405764"/>
                  <a:gd name="connsiteY16" fmla="*/ 76200 h 404812"/>
                  <a:gd name="connsiteX17" fmla="*/ 57150 w 405764"/>
                  <a:gd name="connsiteY17" fmla="*/ 120968 h 404812"/>
                  <a:gd name="connsiteX18" fmla="*/ 41910 w 405764"/>
                  <a:gd name="connsiteY18" fmla="*/ 158115 h 404812"/>
                  <a:gd name="connsiteX19" fmla="*/ 0 w 405764"/>
                  <a:gd name="connsiteY19" fmla="*/ 179070 h 404812"/>
                  <a:gd name="connsiteX20" fmla="*/ 0 w 405764"/>
                  <a:gd name="connsiteY20" fmla="*/ 226695 h 404812"/>
                  <a:gd name="connsiteX21" fmla="*/ 41910 w 405764"/>
                  <a:gd name="connsiteY21" fmla="*/ 247650 h 404812"/>
                  <a:gd name="connsiteX22" fmla="*/ 57150 w 405764"/>
                  <a:gd name="connsiteY22" fmla="*/ 284798 h 404812"/>
                  <a:gd name="connsiteX23" fmla="*/ 41910 w 405764"/>
                  <a:gd name="connsiteY23" fmla="*/ 329565 h 404812"/>
                  <a:gd name="connsiteX24" fmla="*/ 75248 w 405764"/>
                  <a:gd name="connsiteY24" fmla="*/ 362903 h 404812"/>
                  <a:gd name="connsiteX25" fmla="*/ 120015 w 405764"/>
                  <a:gd name="connsiteY25" fmla="*/ 347663 h 404812"/>
                  <a:gd name="connsiteX26" fmla="*/ 157163 w 405764"/>
                  <a:gd name="connsiteY26" fmla="*/ 362903 h 404812"/>
                  <a:gd name="connsiteX27" fmla="*/ 178118 w 405764"/>
                  <a:gd name="connsiteY27" fmla="*/ 404813 h 404812"/>
                  <a:gd name="connsiteX28" fmla="*/ 225743 w 405764"/>
                  <a:gd name="connsiteY28" fmla="*/ 404813 h 404812"/>
                  <a:gd name="connsiteX29" fmla="*/ 246698 w 405764"/>
                  <a:gd name="connsiteY29" fmla="*/ 362903 h 404812"/>
                  <a:gd name="connsiteX30" fmla="*/ 283845 w 405764"/>
                  <a:gd name="connsiteY30" fmla="*/ 347663 h 404812"/>
                  <a:gd name="connsiteX31" fmla="*/ 328613 w 405764"/>
                  <a:gd name="connsiteY31" fmla="*/ 362903 h 404812"/>
                  <a:gd name="connsiteX32" fmla="*/ 362903 w 405764"/>
                  <a:gd name="connsiteY32" fmla="*/ 329565 h 404812"/>
                  <a:gd name="connsiteX33" fmla="*/ 347663 w 405764"/>
                  <a:gd name="connsiteY33" fmla="*/ 284798 h 404812"/>
                  <a:gd name="connsiteX34" fmla="*/ 363855 w 405764"/>
                  <a:gd name="connsiteY34" fmla="*/ 247650 h 404812"/>
                  <a:gd name="connsiteX35" fmla="*/ 405765 w 405764"/>
                  <a:gd name="connsiteY35" fmla="*/ 226695 h 404812"/>
                  <a:gd name="connsiteX36" fmla="*/ 405765 w 405764"/>
                  <a:gd name="connsiteY36" fmla="*/ 179070 h 404812"/>
                  <a:gd name="connsiteX37" fmla="*/ 363855 w 405764"/>
                  <a:gd name="connsiteY37" fmla="*/ 158115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05764" h="404812">
                    <a:moveTo>
                      <a:pt x="202883" y="274320"/>
                    </a:moveTo>
                    <a:cubicBezTo>
                      <a:pt x="162877" y="274320"/>
                      <a:pt x="131445" y="241935"/>
                      <a:pt x="131445" y="202883"/>
                    </a:cubicBezTo>
                    <a:cubicBezTo>
                      <a:pt x="131445" y="163830"/>
                      <a:pt x="163830" y="131445"/>
                      <a:pt x="202883" y="131445"/>
                    </a:cubicBezTo>
                    <a:cubicBezTo>
                      <a:pt x="242888" y="131445"/>
                      <a:pt x="274320" y="163830"/>
                      <a:pt x="274320" y="202883"/>
                    </a:cubicBezTo>
                    <a:cubicBezTo>
                      <a:pt x="274320" y="241935"/>
                      <a:pt x="241935" y="274320"/>
                      <a:pt x="202883" y="274320"/>
                    </a:cubicBezTo>
                    <a:close/>
                    <a:moveTo>
                      <a:pt x="363855" y="158115"/>
                    </a:moveTo>
                    <a:cubicBezTo>
                      <a:pt x="360045" y="144780"/>
                      <a:pt x="355283" y="132398"/>
                      <a:pt x="348615" y="120968"/>
                    </a:cubicBez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367" y="50483"/>
                      <a:pt x="260985" y="45720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4780" y="45720"/>
                      <a:pt x="132398" y="50483"/>
                      <a:pt x="120968" y="57150"/>
                    </a:cubicBezTo>
                    <a:lnTo>
                      <a:pt x="76200" y="41910"/>
                    </a:lnTo>
                    <a:lnTo>
                      <a:pt x="41910" y="76200"/>
                    </a:lnTo>
                    <a:lnTo>
                      <a:pt x="57150" y="120968"/>
                    </a:lnTo>
                    <a:cubicBezTo>
                      <a:pt x="50482" y="132398"/>
                      <a:pt x="45720" y="144780"/>
                      <a:pt x="41910" y="158115"/>
                    </a:cubicBezTo>
                    <a:lnTo>
                      <a:pt x="0" y="179070"/>
                    </a:lnTo>
                    <a:lnTo>
                      <a:pt x="0" y="226695"/>
                    </a:lnTo>
                    <a:lnTo>
                      <a:pt x="41910" y="247650"/>
                    </a:lnTo>
                    <a:cubicBezTo>
                      <a:pt x="45720" y="260985"/>
                      <a:pt x="50482" y="273368"/>
                      <a:pt x="57150" y="284798"/>
                    </a:cubicBezTo>
                    <a:lnTo>
                      <a:pt x="41910" y="329565"/>
                    </a:lnTo>
                    <a:lnTo>
                      <a:pt x="75248" y="362903"/>
                    </a:lnTo>
                    <a:lnTo>
                      <a:pt x="120015" y="347663"/>
                    </a:lnTo>
                    <a:cubicBezTo>
                      <a:pt x="131445" y="354330"/>
                      <a:pt x="143827" y="359093"/>
                      <a:pt x="157163" y="362903"/>
                    </a:cubicBezTo>
                    <a:lnTo>
                      <a:pt x="178118" y="404813"/>
                    </a:lnTo>
                    <a:lnTo>
                      <a:pt x="225743" y="404813"/>
                    </a:lnTo>
                    <a:lnTo>
                      <a:pt x="246698" y="362903"/>
                    </a:lnTo>
                    <a:cubicBezTo>
                      <a:pt x="260033" y="359093"/>
                      <a:pt x="272415" y="354330"/>
                      <a:pt x="283845" y="347663"/>
                    </a:cubicBezTo>
                    <a:lnTo>
                      <a:pt x="328613" y="362903"/>
                    </a:lnTo>
                    <a:lnTo>
                      <a:pt x="362903" y="329565"/>
                    </a:lnTo>
                    <a:lnTo>
                      <a:pt x="347663" y="284798"/>
                    </a:lnTo>
                    <a:cubicBezTo>
                      <a:pt x="354330" y="273368"/>
                      <a:pt x="360045" y="260033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797B20F8-0772-8742-D206-6198CA9F7D9D}"/>
                  </a:ext>
                </a:extLst>
              </p:cNvPr>
              <p:cNvSpPr/>
              <p:nvPr/>
            </p:nvSpPr>
            <p:spPr>
              <a:xfrm>
                <a:off x="5764543" y="2223306"/>
                <a:ext cx="405765" cy="404812"/>
              </a:xfrm>
              <a:custGeom>
                <a:avLst/>
                <a:gdLst>
                  <a:gd name="connsiteX0" fmla="*/ 202883 w 405765"/>
                  <a:gd name="connsiteY0" fmla="*/ 274320 h 404812"/>
                  <a:gd name="connsiteX1" fmla="*/ 131445 w 405765"/>
                  <a:gd name="connsiteY1" fmla="*/ 202882 h 404812"/>
                  <a:gd name="connsiteX2" fmla="*/ 202883 w 405765"/>
                  <a:gd name="connsiteY2" fmla="*/ 131445 h 404812"/>
                  <a:gd name="connsiteX3" fmla="*/ 274320 w 405765"/>
                  <a:gd name="connsiteY3" fmla="*/ 202882 h 404812"/>
                  <a:gd name="connsiteX4" fmla="*/ 202883 w 405765"/>
                  <a:gd name="connsiteY4" fmla="*/ 274320 h 404812"/>
                  <a:gd name="connsiteX5" fmla="*/ 202883 w 405765"/>
                  <a:gd name="connsiteY5" fmla="*/ 274320 h 404812"/>
                  <a:gd name="connsiteX6" fmla="*/ 348615 w 405765"/>
                  <a:gd name="connsiteY6" fmla="*/ 120967 h 404812"/>
                  <a:gd name="connsiteX7" fmla="*/ 363855 w 405765"/>
                  <a:gd name="connsiteY7" fmla="*/ 76200 h 404812"/>
                  <a:gd name="connsiteX8" fmla="*/ 329565 w 405765"/>
                  <a:gd name="connsiteY8" fmla="*/ 41910 h 404812"/>
                  <a:gd name="connsiteX9" fmla="*/ 284798 w 405765"/>
                  <a:gd name="connsiteY9" fmla="*/ 57150 h 404812"/>
                  <a:gd name="connsiteX10" fmla="*/ 247650 w 405765"/>
                  <a:gd name="connsiteY10" fmla="*/ 41910 h 404812"/>
                  <a:gd name="connsiteX11" fmla="*/ 226695 w 405765"/>
                  <a:gd name="connsiteY11" fmla="*/ 0 h 404812"/>
                  <a:gd name="connsiteX12" fmla="*/ 179070 w 405765"/>
                  <a:gd name="connsiteY12" fmla="*/ 0 h 404812"/>
                  <a:gd name="connsiteX13" fmla="*/ 158115 w 405765"/>
                  <a:gd name="connsiteY13" fmla="*/ 41910 h 404812"/>
                  <a:gd name="connsiteX14" fmla="*/ 120968 w 405765"/>
                  <a:gd name="connsiteY14" fmla="*/ 57150 h 404812"/>
                  <a:gd name="connsiteX15" fmla="*/ 76200 w 405765"/>
                  <a:gd name="connsiteY15" fmla="*/ 41910 h 404812"/>
                  <a:gd name="connsiteX16" fmla="*/ 42863 w 405765"/>
                  <a:gd name="connsiteY16" fmla="*/ 75247 h 404812"/>
                  <a:gd name="connsiteX17" fmla="*/ 57150 w 405765"/>
                  <a:gd name="connsiteY17" fmla="*/ 120015 h 404812"/>
                  <a:gd name="connsiteX18" fmla="*/ 41910 w 405765"/>
                  <a:gd name="connsiteY18" fmla="*/ 157163 h 404812"/>
                  <a:gd name="connsiteX19" fmla="*/ 0 w 405765"/>
                  <a:gd name="connsiteY19" fmla="*/ 178117 h 404812"/>
                  <a:gd name="connsiteX20" fmla="*/ 0 w 405765"/>
                  <a:gd name="connsiteY20" fmla="*/ 225742 h 404812"/>
                  <a:gd name="connsiteX21" fmla="*/ 41910 w 405765"/>
                  <a:gd name="connsiteY21" fmla="*/ 246698 h 404812"/>
                  <a:gd name="connsiteX22" fmla="*/ 57150 w 405765"/>
                  <a:gd name="connsiteY22" fmla="*/ 283845 h 404812"/>
                  <a:gd name="connsiteX23" fmla="*/ 42863 w 405765"/>
                  <a:gd name="connsiteY23" fmla="*/ 328613 h 404812"/>
                  <a:gd name="connsiteX24" fmla="*/ 76200 w 405765"/>
                  <a:gd name="connsiteY24" fmla="*/ 361950 h 404812"/>
                  <a:gd name="connsiteX25" fmla="*/ 120968 w 405765"/>
                  <a:gd name="connsiteY25" fmla="*/ 347663 h 404812"/>
                  <a:gd name="connsiteX26" fmla="*/ 158115 w 405765"/>
                  <a:gd name="connsiteY26" fmla="*/ 362903 h 404812"/>
                  <a:gd name="connsiteX27" fmla="*/ 179070 w 405765"/>
                  <a:gd name="connsiteY27" fmla="*/ 404813 h 404812"/>
                  <a:gd name="connsiteX28" fmla="*/ 226695 w 405765"/>
                  <a:gd name="connsiteY28" fmla="*/ 404813 h 404812"/>
                  <a:gd name="connsiteX29" fmla="*/ 247650 w 405765"/>
                  <a:gd name="connsiteY29" fmla="*/ 362903 h 404812"/>
                  <a:gd name="connsiteX30" fmla="*/ 284798 w 405765"/>
                  <a:gd name="connsiteY30" fmla="*/ 347663 h 404812"/>
                  <a:gd name="connsiteX31" fmla="*/ 329565 w 405765"/>
                  <a:gd name="connsiteY31" fmla="*/ 362903 h 404812"/>
                  <a:gd name="connsiteX32" fmla="*/ 362903 w 405765"/>
                  <a:gd name="connsiteY32" fmla="*/ 328613 h 404812"/>
                  <a:gd name="connsiteX33" fmla="*/ 348615 w 405765"/>
                  <a:gd name="connsiteY33" fmla="*/ 284798 h 404812"/>
                  <a:gd name="connsiteX34" fmla="*/ 363855 w 405765"/>
                  <a:gd name="connsiteY34" fmla="*/ 247650 h 404812"/>
                  <a:gd name="connsiteX35" fmla="*/ 405765 w 405765"/>
                  <a:gd name="connsiteY35" fmla="*/ 226695 h 404812"/>
                  <a:gd name="connsiteX36" fmla="*/ 405765 w 405765"/>
                  <a:gd name="connsiteY36" fmla="*/ 179070 h 404812"/>
                  <a:gd name="connsiteX37" fmla="*/ 363855 w 405765"/>
                  <a:gd name="connsiteY37" fmla="*/ 158115 h 404812"/>
                  <a:gd name="connsiteX38" fmla="*/ 348615 w 405765"/>
                  <a:gd name="connsiteY38" fmla="*/ 120967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05765" h="404812">
                    <a:moveTo>
                      <a:pt x="202883" y="274320"/>
                    </a:moveTo>
                    <a:cubicBezTo>
                      <a:pt x="162878" y="274320"/>
                      <a:pt x="131445" y="241935"/>
                      <a:pt x="131445" y="202882"/>
                    </a:cubicBezTo>
                    <a:cubicBezTo>
                      <a:pt x="131445" y="162877"/>
                      <a:pt x="163830" y="131445"/>
                      <a:pt x="202883" y="131445"/>
                    </a:cubicBezTo>
                    <a:cubicBezTo>
                      <a:pt x="242888" y="131445"/>
                      <a:pt x="274320" y="163830"/>
                      <a:pt x="274320" y="202882"/>
                    </a:cubicBezTo>
                    <a:cubicBezTo>
                      <a:pt x="274320" y="241935"/>
                      <a:pt x="242888" y="274320"/>
                      <a:pt x="202883" y="274320"/>
                    </a:cubicBezTo>
                    <a:lnTo>
                      <a:pt x="202883" y="274320"/>
                    </a:lnTo>
                    <a:close/>
                    <a:moveTo>
                      <a:pt x="348615" y="120967"/>
                    </a:move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368" y="50482"/>
                      <a:pt x="260033" y="45720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4780" y="45720"/>
                      <a:pt x="132398" y="50482"/>
                      <a:pt x="120968" y="57150"/>
                    </a:cubicBezTo>
                    <a:lnTo>
                      <a:pt x="76200" y="41910"/>
                    </a:lnTo>
                    <a:lnTo>
                      <a:pt x="42863" y="75247"/>
                    </a:lnTo>
                    <a:lnTo>
                      <a:pt x="57150" y="120015"/>
                    </a:lnTo>
                    <a:cubicBezTo>
                      <a:pt x="50483" y="131445"/>
                      <a:pt x="45720" y="144780"/>
                      <a:pt x="41910" y="157163"/>
                    </a:cubicBezTo>
                    <a:lnTo>
                      <a:pt x="0" y="178117"/>
                    </a:lnTo>
                    <a:lnTo>
                      <a:pt x="0" y="225742"/>
                    </a:lnTo>
                    <a:lnTo>
                      <a:pt x="41910" y="246698"/>
                    </a:lnTo>
                    <a:cubicBezTo>
                      <a:pt x="45720" y="260032"/>
                      <a:pt x="50483" y="272415"/>
                      <a:pt x="57150" y="283845"/>
                    </a:cubicBezTo>
                    <a:lnTo>
                      <a:pt x="42863" y="328613"/>
                    </a:lnTo>
                    <a:lnTo>
                      <a:pt x="76200" y="361950"/>
                    </a:lnTo>
                    <a:lnTo>
                      <a:pt x="120968" y="347663"/>
                    </a:lnTo>
                    <a:cubicBezTo>
                      <a:pt x="132398" y="354330"/>
                      <a:pt x="144780" y="359092"/>
                      <a:pt x="158115" y="362903"/>
                    </a:cubicBezTo>
                    <a:lnTo>
                      <a:pt x="179070" y="404813"/>
                    </a:lnTo>
                    <a:lnTo>
                      <a:pt x="226695" y="404813"/>
                    </a:lnTo>
                    <a:lnTo>
                      <a:pt x="247650" y="362903"/>
                    </a:lnTo>
                    <a:cubicBezTo>
                      <a:pt x="260985" y="359092"/>
                      <a:pt x="273368" y="354330"/>
                      <a:pt x="284798" y="347663"/>
                    </a:cubicBezTo>
                    <a:lnTo>
                      <a:pt x="329565" y="362903"/>
                    </a:lnTo>
                    <a:lnTo>
                      <a:pt x="362903" y="328613"/>
                    </a:lnTo>
                    <a:lnTo>
                      <a:pt x="348615" y="284798"/>
                    </a:lnTo>
                    <a:cubicBezTo>
                      <a:pt x="355283" y="273367"/>
                      <a:pt x="360045" y="260985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ubicBezTo>
                      <a:pt x="360045" y="144780"/>
                      <a:pt x="355283" y="132397"/>
                      <a:pt x="348615" y="12096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3" name="图形 11" descr="单级齿轮">
              <a:extLst>
                <a:ext uri="{FF2B5EF4-FFF2-40B4-BE49-F238E27FC236}">
                  <a16:creationId xmlns:a16="http://schemas.microsoft.com/office/drawing/2014/main" id="{C067FF3D-4787-03A2-817E-DB2EE3A2536B}"/>
                </a:ext>
              </a:extLst>
            </p:cNvPr>
            <p:cNvSpPr/>
            <p:nvPr/>
          </p:nvSpPr>
          <p:spPr>
            <a:xfrm>
              <a:off x="3699885" y="1785105"/>
              <a:ext cx="156295" cy="148035"/>
            </a:xfrm>
            <a:custGeom>
              <a:avLst/>
              <a:gdLst>
                <a:gd name="connsiteX0" fmla="*/ 323850 w 648652"/>
                <a:gd name="connsiteY0" fmla="*/ 438150 h 647700"/>
                <a:gd name="connsiteX1" fmla="*/ 209550 w 648652"/>
                <a:gd name="connsiteY1" fmla="*/ 323850 h 647700"/>
                <a:gd name="connsiteX2" fmla="*/ 323850 w 648652"/>
                <a:gd name="connsiteY2" fmla="*/ 209550 h 647700"/>
                <a:gd name="connsiteX3" fmla="*/ 438150 w 648652"/>
                <a:gd name="connsiteY3" fmla="*/ 323850 h 647700"/>
                <a:gd name="connsiteX4" fmla="*/ 323850 w 648652"/>
                <a:gd name="connsiteY4" fmla="*/ 438150 h 647700"/>
                <a:gd name="connsiteX5" fmla="*/ 581025 w 648652"/>
                <a:gd name="connsiteY5" fmla="*/ 252413 h 647700"/>
                <a:gd name="connsiteX6" fmla="*/ 556260 w 648652"/>
                <a:gd name="connsiteY6" fmla="*/ 193358 h 647700"/>
                <a:gd name="connsiteX7" fmla="*/ 580073 w 648652"/>
                <a:gd name="connsiteY7" fmla="*/ 121920 h 647700"/>
                <a:gd name="connsiteX8" fmla="*/ 525780 w 648652"/>
                <a:gd name="connsiteY8" fmla="*/ 67628 h 647700"/>
                <a:gd name="connsiteX9" fmla="*/ 454343 w 648652"/>
                <a:gd name="connsiteY9" fmla="*/ 91440 h 647700"/>
                <a:gd name="connsiteX10" fmla="*/ 394335 w 648652"/>
                <a:gd name="connsiteY10" fmla="*/ 66675 h 647700"/>
                <a:gd name="connsiteX11" fmla="*/ 361950 w 648652"/>
                <a:gd name="connsiteY11" fmla="*/ 0 h 647700"/>
                <a:gd name="connsiteX12" fmla="*/ 285750 w 648652"/>
                <a:gd name="connsiteY12" fmla="*/ 0 h 647700"/>
                <a:gd name="connsiteX13" fmla="*/ 252413 w 648652"/>
                <a:gd name="connsiteY13" fmla="*/ 66675 h 647700"/>
                <a:gd name="connsiteX14" fmla="*/ 193358 w 648652"/>
                <a:gd name="connsiteY14" fmla="*/ 91440 h 647700"/>
                <a:gd name="connsiteX15" fmla="*/ 121920 w 648652"/>
                <a:gd name="connsiteY15" fmla="*/ 67628 h 647700"/>
                <a:gd name="connsiteX16" fmla="*/ 67628 w 648652"/>
                <a:gd name="connsiteY16" fmla="*/ 121920 h 647700"/>
                <a:gd name="connsiteX17" fmla="*/ 91440 w 648652"/>
                <a:gd name="connsiteY17" fmla="*/ 193358 h 647700"/>
                <a:gd name="connsiteX18" fmla="*/ 66675 w 648652"/>
                <a:gd name="connsiteY18" fmla="*/ 253365 h 647700"/>
                <a:gd name="connsiteX19" fmla="*/ 0 w 648652"/>
                <a:gd name="connsiteY19" fmla="*/ 285750 h 647700"/>
                <a:gd name="connsiteX20" fmla="*/ 0 w 648652"/>
                <a:gd name="connsiteY20" fmla="*/ 361950 h 647700"/>
                <a:gd name="connsiteX21" fmla="*/ 66675 w 648652"/>
                <a:gd name="connsiteY21" fmla="*/ 395288 h 647700"/>
                <a:gd name="connsiteX22" fmla="*/ 91440 w 648652"/>
                <a:gd name="connsiteY22" fmla="*/ 454343 h 647700"/>
                <a:gd name="connsiteX23" fmla="*/ 67628 w 648652"/>
                <a:gd name="connsiteY23" fmla="*/ 525780 h 647700"/>
                <a:gd name="connsiteX24" fmla="*/ 121920 w 648652"/>
                <a:gd name="connsiteY24" fmla="*/ 580073 h 647700"/>
                <a:gd name="connsiteX25" fmla="*/ 193358 w 648652"/>
                <a:gd name="connsiteY25" fmla="*/ 556260 h 647700"/>
                <a:gd name="connsiteX26" fmla="*/ 253365 w 648652"/>
                <a:gd name="connsiteY26" fmla="*/ 581025 h 647700"/>
                <a:gd name="connsiteX27" fmla="*/ 286703 w 648652"/>
                <a:gd name="connsiteY27" fmla="*/ 647700 h 647700"/>
                <a:gd name="connsiteX28" fmla="*/ 362903 w 648652"/>
                <a:gd name="connsiteY28" fmla="*/ 647700 h 647700"/>
                <a:gd name="connsiteX29" fmla="*/ 396240 w 648652"/>
                <a:gd name="connsiteY29" fmla="*/ 581025 h 647700"/>
                <a:gd name="connsiteX30" fmla="*/ 455295 w 648652"/>
                <a:gd name="connsiteY30" fmla="*/ 556260 h 647700"/>
                <a:gd name="connsiteX31" fmla="*/ 526733 w 648652"/>
                <a:gd name="connsiteY31" fmla="*/ 580073 h 647700"/>
                <a:gd name="connsiteX32" fmla="*/ 581025 w 648652"/>
                <a:gd name="connsiteY32" fmla="*/ 525780 h 647700"/>
                <a:gd name="connsiteX33" fmla="*/ 557213 w 648652"/>
                <a:gd name="connsiteY33" fmla="*/ 454343 h 647700"/>
                <a:gd name="connsiteX34" fmla="*/ 581978 w 648652"/>
                <a:gd name="connsiteY34" fmla="*/ 394335 h 647700"/>
                <a:gd name="connsiteX35" fmla="*/ 648653 w 648652"/>
                <a:gd name="connsiteY35" fmla="*/ 360998 h 647700"/>
                <a:gd name="connsiteX36" fmla="*/ 648653 w 648652"/>
                <a:gd name="connsiteY36" fmla="*/ 284798 h 647700"/>
                <a:gd name="connsiteX37" fmla="*/ 581025 w 648652"/>
                <a:gd name="connsiteY37" fmla="*/ 252413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48652" h="647700">
                  <a:moveTo>
                    <a:pt x="323850" y="438150"/>
                  </a:moveTo>
                  <a:cubicBezTo>
                    <a:pt x="260985" y="438150"/>
                    <a:pt x="209550" y="386715"/>
                    <a:pt x="209550" y="323850"/>
                  </a:cubicBezTo>
                  <a:cubicBezTo>
                    <a:pt x="209550" y="260985"/>
                    <a:pt x="260985" y="209550"/>
                    <a:pt x="323850" y="209550"/>
                  </a:cubicBezTo>
                  <a:cubicBezTo>
                    <a:pt x="386715" y="209550"/>
                    <a:pt x="438150" y="260985"/>
                    <a:pt x="438150" y="323850"/>
                  </a:cubicBezTo>
                  <a:cubicBezTo>
                    <a:pt x="438150" y="386715"/>
                    <a:pt x="386715" y="438150"/>
                    <a:pt x="323850" y="438150"/>
                  </a:cubicBezTo>
                  <a:close/>
                  <a:moveTo>
                    <a:pt x="581025" y="252413"/>
                  </a:moveTo>
                  <a:cubicBezTo>
                    <a:pt x="575310" y="231458"/>
                    <a:pt x="566738" y="211455"/>
                    <a:pt x="556260" y="193358"/>
                  </a:cubicBezTo>
                  <a:lnTo>
                    <a:pt x="580073" y="121920"/>
                  </a:lnTo>
                  <a:lnTo>
                    <a:pt x="525780" y="67628"/>
                  </a:lnTo>
                  <a:lnTo>
                    <a:pt x="454343" y="91440"/>
                  </a:lnTo>
                  <a:cubicBezTo>
                    <a:pt x="435293" y="80963"/>
                    <a:pt x="415290" y="72390"/>
                    <a:pt x="394335" y="66675"/>
                  </a:cubicBezTo>
                  <a:lnTo>
                    <a:pt x="361950" y="0"/>
                  </a:lnTo>
                  <a:lnTo>
                    <a:pt x="285750" y="0"/>
                  </a:lnTo>
                  <a:lnTo>
                    <a:pt x="252413" y="66675"/>
                  </a:lnTo>
                  <a:cubicBezTo>
                    <a:pt x="231458" y="72390"/>
                    <a:pt x="211455" y="80963"/>
                    <a:pt x="193358" y="91440"/>
                  </a:cubicBezTo>
                  <a:lnTo>
                    <a:pt x="121920" y="67628"/>
                  </a:lnTo>
                  <a:lnTo>
                    <a:pt x="67628" y="121920"/>
                  </a:lnTo>
                  <a:lnTo>
                    <a:pt x="91440" y="193358"/>
                  </a:lnTo>
                  <a:cubicBezTo>
                    <a:pt x="80963" y="212408"/>
                    <a:pt x="72390" y="232410"/>
                    <a:pt x="66675" y="253365"/>
                  </a:cubicBezTo>
                  <a:lnTo>
                    <a:pt x="0" y="285750"/>
                  </a:lnTo>
                  <a:lnTo>
                    <a:pt x="0" y="361950"/>
                  </a:lnTo>
                  <a:lnTo>
                    <a:pt x="66675" y="395288"/>
                  </a:lnTo>
                  <a:cubicBezTo>
                    <a:pt x="72390" y="416243"/>
                    <a:pt x="80963" y="436245"/>
                    <a:pt x="91440" y="454343"/>
                  </a:cubicBezTo>
                  <a:lnTo>
                    <a:pt x="67628" y="525780"/>
                  </a:lnTo>
                  <a:lnTo>
                    <a:pt x="121920" y="580073"/>
                  </a:lnTo>
                  <a:lnTo>
                    <a:pt x="193358" y="556260"/>
                  </a:lnTo>
                  <a:cubicBezTo>
                    <a:pt x="212408" y="566738"/>
                    <a:pt x="232410" y="575310"/>
                    <a:pt x="253365" y="581025"/>
                  </a:cubicBezTo>
                  <a:lnTo>
                    <a:pt x="286703" y="647700"/>
                  </a:lnTo>
                  <a:lnTo>
                    <a:pt x="362903" y="647700"/>
                  </a:lnTo>
                  <a:lnTo>
                    <a:pt x="396240" y="581025"/>
                  </a:lnTo>
                  <a:cubicBezTo>
                    <a:pt x="417195" y="575310"/>
                    <a:pt x="437198" y="566738"/>
                    <a:pt x="455295" y="556260"/>
                  </a:cubicBezTo>
                  <a:lnTo>
                    <a:pt x="526733" y="580073"/>
                  </a:lnTo>
                  <a:lnTo>
                    <a:pt x="581025" y="525780"/>
                  </a:lnTo>
                  <a:lnTo>
                    <a:pt x="557213" y="454343"/>
                  </a:lnTo>
                  <a:cubicBezTo>
                    <a:pt x="567690" y="435293"/>
                    <a:pt x="576263" y="415290"/>
                    <a:pt x="581978" y="394335"/>
                  </a:cubicBezTo>
                  <a:lnTo>
                    <a:pt x="648653" y="360998"/>
                  </a:lnTo>
                  <a:lnTo>
                    <a:pt x="648653" y="284798"/>
                  </a:lnTo>
                  <a:lnTo>
                    <a:pt x="581025" y="25241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0FE1ED3-FBAF-CC73-3F55-4B3AE119DD7B}"/>
                </a:ext>
              </a:extLst>
            </p:cNvPr>
            <p:cNvSpPr/>
            <p:nvPr/>
          </p:nvSpPr>
          <p:spPr>
            <a:xfrm>
              <a:off x="3646319" y="1767012"/>
              <a:ext cx="398141" cy="4571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737E7662-597D-1487-2260-C6A9380A9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1901" y="5118729"/>
            <a:ext cx="1014510" cy="78154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D359A19-1211-C7A3-700A-D54501EB7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648" y="1296983"/>
            <a:ext cx="800157" cy="378096"/>
          </a:xfrm>
          <a:prstGeom prst="rect">
            <a:avLst/>
          </a:prstGeom>
        </p:spPr>
      </p:pic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E70B3824-B06B-E5E4-DA84-A6D2D3FD7D7C}"/>
              </a:ext>
            </a:extLst>
          </p:cNvPr>
          <p:cNvSpPr/>
          <p:nvPr/>
        </p:nvSpPr>
        <p:spPr>
          <a:xfrm>
            <a:off x="5605314" y="5185956"/>
            <a:ext cx="1633412" cy="6470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PID</a:t>
            </a:r>
            <a:endParaRPr lang="zh-CN" altLang="en-US" dirty="0"/>
          </a:p>
        </p:txBody>
      </p: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ABD78A87-08A8-9B9D-33BF-E9260417F035}"/>
              </a:ext>
            </a:extLst>
          </p:cNvPr>
          <p:cNvCxnSpPr>
            <a:cxnSpLocks/>
          </p:cNvCxnSpPr>
          <p:nvPr/>
        </p:nvCxnSpPr>
        <p:spPr>
          <a:xfrm>
            <a:off x="2062186" y="1499089"/>
            <a:ext cx="1708153" cy="927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15EC592D-41DD-B261-7BCF-51B9EA08DE93}"/>
              </a:ext>
            </a:extLst>
          </p:cNvPr>
          <p:cNvSpPr txBox="1"/>
          <p:nvPr/>
        </p:nvSpPr>
        <p:spPr>
          <a:xfrm>
            <a:off x="566244" y="1773695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当前编码器计数值为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94A89F0-900A-E160-4201-95F08EEE6FF1}"/>
              </a:ext>
            </a:extLst>
          </p:cNvPr>
          <p:cNvSpPr txBox="1"/>
          <p:nvPr/>
        </p:nvSpPr>
        <p:spPr>
          <a:xfrm>
            <a:off x="5334696" y="799726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0-100</a:t>
            </a:r>
            <a:r>
              <a:rPr lang="zh-CN" altLang="en-US" dirty="0"/>
              <a:t>控制速度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D23BFD6-83EA-072A-7F9E-C7E7022EBE56}"/>
              </a:ext>
            </a:extLst>
          </p:cNvPr>
          <p:cNvSpPr txBox="1"/>
          <p:nvPr/>
        </p:nvSpPr>
        <p:spPr>
          <a:xfrm>
            <a:off x="3919115" y="4180369"/>
            <a:ext cx="20313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采样</a:t>
            </a:r>
            <a:r>
              <a:rPr lang="zh-CN" altLang="en-US" dirty="0"/>
              <a:t>计算当前速度</a:t>
            </a:r>
            <a:endParaRPr lang="en-US" altLang="zh-CN" dirty="0"/>
          </a:p>
          <a:p>
            <a:r>
              <a:rPr lang="zh-CN" altLang="en-US" dirty="0"/>
              <a:t>多久采样一次</a:t>
            </a:r>
            <a:endParaRPr lang="en-US" altLang="zh-CN" dirty="0"/>
          </a:p>
          <a:p>
            <a:r>
              <a:rPr lang="en-US" altLang="zh-CN" dirty="0"/>
              <a:t>0-10</a:t>
            </a:r>
            <a:endParaRPr lang="zh-CN" altLang="en-US" dirty="0"/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B0F5ACB7-A2EC-EEF5-B317-5A9CC6A94852}"/>
              </a:ext>
            </a:extLst>
          </p:cNvPr>
          <p:cNvSpPr/>
          <p:nvPr/>
        </p:nvSpPr>
        <p:spPr>
          <a:xfrm rot="5400000">
            <a:off x="5334824" y="4339289"/>
            <a:ext cx="1231232" cy="273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BD5C682-2202-96E5-3413-592EED656BF1}"/>
              </a:ext>
            </a:extLst>
          </p:cNvPr>
          <p:cNvSpPr txBox="1"/>
          <p:nvPr/>
        </p:nvSpPr>
        <p:spPr>
          <a:xfrm>
            <a:off x="3711192" y="92343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目标值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BCE8D2C-5BDD-AC83-27D7-0F1E20F42A35}"/>
              </a:ext>
            </a:extLst>
          </p:cNvPr>
          <p:cNvSpPr txBox="1"/>
          <p:nvPr/>
        </p:nvSpPr>
        <p:spPr>
          <a:xfrm>
            <a:off x="2823631" y="11901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当前值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02D2676-33F2-A75B-43BF-54E432DC9DEB}"/>
              </a:ext>
            </a:extLst>
          </p:cNvPr>
          <p:cNvSpPr/>
          <p:nvPr/>
        </p:nvSpPr>
        <p:spPr>
          <a:xfrm>
            <a:off x="6015034" y="3123621"/>
            <a:ext cx="919956" cy="731520"/>
          </a:xfrm>
          <a:prstGeom prst="rect">
            <a:avLst/>
          </a:prstGeom>
          <a:solidFill>
            <a:srgbClr val="C4C7CD"/>
          </a:solidFill>
          <a:ln>
            <a:solidFill>
              <a:srgbClr val="EDEF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D5B9589-3F85-A96C-8BBD-39A1C6C768EB}"/>
              </a:ext>
            </a:extLst>
          </p:cNvPr>
          <p:cNvSpPr/>
          <p:nvPr/>
        </p:nvSpPr>
        <p:spPr>
          <a:xfrm>
            <a:off x="5901030" y="3256044"/>
            <a:ext cx="98821" cy="479555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rgbClr val="5B59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A853F3B-EA90-2E9E-D936-BCFD8266DDE6}"/>
              </a:ext>
            </a:extLst>
          </p:cNvPr>
          <p:cNvSpPr/>
          <p:nvPr/>
        </p:nvSpPr>
        <p:spPr>
          <a:xfrm>
            <a:off x="6930310" y="2919347"/>
            <a:ext cx="726480" cy="1141611"/>
          </a:xfrm>
          <a:prstGeom prst="roundRect">
            <a:avLst/>
          </a:prstGeom>
          <a:solidFill>
            <a:srgbClr val="B8C0C4"/>
          </a:solidFill>
          <a:ln>
            <a:solidFill>
              <a:srgbClr val="C0C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2BAE59F-A313-AABA-BD7E-9EB0A2DDDBF9}"/>
              </a:ext>
            </a:extLst>
          </p:cNvPr>
          <p:cNvSpPr/>
          <p:nvPr/>
        </p:nvSpPr>
        <p:spPr>
          <a:xfrm>
            <a:off x="5895473" y="3758628"/>
            <a:ext cx="109934" cy="4571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8F4F649-DB61-28BB-8715-B333FA384368}"/>
              </a:ext>
            </a:extLst>
          </p:cNvPr>
          <p:cNvSpPr/>
          <p:nvPr/>
        </p:nvSpPr>
        <p:spPr>
          <a:xfrm>
            <a:off x="6012991" y="3472963"/>
            <a:ext cx="1018238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2" name="图形 9" descr="齿轮">
            <a:extLst>
              <a:ext uri="{FF2B5EF4-FFF2-40B4-BE49-F238E27FC236}">
                <a16:creationId xmlns:a16="http://schemas.microsoft.com/office/drawing/2014/main" id="{470B3E1E-6973-5510-1D41-1144AD675CC1}"/>
              </a:ext>
            </a:extLst>
          </p:cNvPr>
          <p:cNvGrpSpPr/>
          <p:nvPr/>
        </p:nvGrpSpPr>
        <p:grpSpPr>
          <a:xfrm>
            <a:off x="7175490" y="3355564"/>
            <a:ext cx="244439" cy="213593"/>
            <a:chOff x="5764543" y="1985679"/>
            <a:chExt cx="676786" cy="642439"/>
          </a:xfrm>
          <a:solidFill>
            <a:srgbClr val="000000"/>
          </a:solidFill>
        </p:grpSpPr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EF31B2CD-7A01-0C16-EBC5-AB9C85989677}"/>
                </a:ext>
              </a:extLst>
            </p:cNvPr>
            <p:cNvSpPr/>
            <p:nvPr/>
          </p:nvSpPr>
          <p:spPr>
            <a:xfrm>
              <a:off x="6035566" y="1985679"/>
              <a:ext cx="405763" cy="404813"/>
            </a:xfrm>
            <a:custGeom>
              <a:avLst/>
              <a:gdLst>
                <a:gd name="connsiteX0" fmla="*/ 202883 w 405764"/>
                <a:gd name="connsiteY0" fmla="*/ 274320 h 404812"/>
                <a:gd name="connsiteX1" fmla="*/ 131445 w 405764"/>
                <a:gd name="connsiteY1" fmla="*/ 202883 h 404812"/>
                <a:gd name="connsiteX2" fmla="*/ 202883 w 405764"/>
                <a:gd name="connsiteY2" fmla="*/ 131445 h 404812"/>
                <a:gd name="connsiteX3" fmla="*/ 274320 w 405764"/>
                <a:gd name="connsiteY3" fmla="*/ 202883 h 404812"/>
                <a:gd name="connsiteX4" fmla="*/ 202883 w 405764"/>
                <a:gd name="connsiteY4" fmla="*/ 274320 h 404812"/>
                <a:gd name="connsiteX5" fmla="*/ 363855 w 405764"/>
                <a:gd name="connsiteY5" fmla="*/ 158115 h 404812"/>
                <a:gd name="connsiteX6" fmla="*/ 348615 w 405764"/>
                <a:gd name="connsiteY6" fmla="*/ 120968 h 404812"/>
                <a:gd name="connsiteX7" fmla="*/ 363855 w 405764"/>
                <a:gd name="connsiteY7" fmla="*/ 76200 h 404812"/>
                <a:gd name="connsiteX8" fmla="*/ 329565 w 405764"/>
                <a:gd name="connsiteY8" fmla="*/ 41910 h 404812"/>
                <a:gd name="connsiteX9" fmla="*/ 284798 w 405764"/>
                <a:gd name="connsiteY9" fmla="*/ 57150 h 404812"/>
                <a:gd name="connsiteX10" fmla="*/ 247650 w 405764"/>
                <a:gd name="connsiteY10" fmla="*/ 41910 h 404812"/>
                <a:gd name="connsiteX11" fmla="*/ 226695 w 405764"/>
                <a:gd name="connsiteY11" fmla="*/ 0 h 404812"/>
                <a:gd name="connsiteX12" fmla="*/ 179070 w 405764"/>
                <a:gd name="connsiteY12" fmla="*/ 0 h 404812"/>
                <a:gd name="connsiteX13" fmla="*/ 158115 w 405764"/>
                <a:gd name="connsiteY13" fmla="*/ 41910 h 404812"/>
                <a:gd name="connsiteX14" fmla="*/ 120968 w 405764"/>
                <a:gd name="connsiteY14" fmla="*/ 57150 h 404812"/>
                <a:gd name="connsiteX15" fmla="*/ 76200 w 405764"/>
                <a:gd name="connsiteY15" fmla="*/ 41910 h 404812"/>
                <a:gd name="connsiteX16" fmla="*/ 41910 w 405764"/>
                <a:gd name="connsiteY16" fmla="*/ 76200 h 404812"/>
                <a:gd name="connsiteX17" fmla="*/ 57150 w 405764"/>
                <a:gd name="connsiteY17" fmla="*/ 120968 h 404812"/>
                <a:gd name="connsiteX18" fmla="*/ 41910 w 405764"/>
                <a:gd name="connsiteY18" fmla="*/ 158115 h 404812"/>
                <a:gd name="connsiteX19" fmla="*/ 0 w 405764"/>
                <a:gd name="connsiteY19" fmla="*/ 179070 h 404812"/>
                <a:gd name="connsiteX20" fmla="*/ 0 w 405764"/>
                <a:gd name="connsiteY20" fmla="*/ 226695 h 404812"/>
                <a:gd name="connsiteX21" fmla="*/ 41910 w 405764"/>
                <a:gd name="connsiteY21" fmla="*/ 247650 h 404812"/>
                <a:gd name="connsiteX22" fmla="*/ 57150 w 405764"/>
                <a:gd name="connsiteY22" fmla="*/ 284798 h 404812"/>
                <a:gd name="connsiteX23" fmla="*/ 41910 w 405764"/>
                <a:gd name="connsiteY23" fmla="*/ 329565 h 404812"/>
                <a:gd name="connsiteX24" fmla="*/ 75248 w 405764"/>
                <a:gd name="connsiteY24" fmla="*/ 362903 h 404812"/>
                <a:gd name="connsiteX25" fmla="*/ 120015 w 405764"/>
                <a:gd name="connsiteY25" fmla="*/ 347663 h 404812"/>
                <a:gd name="connsiteX26" fmla="*/ 157163 w 405764"/>
                <a:gd name="connsiteY26" fmla="*/ 362903 h 404812"/>
                <a:gd name="connsiteX27" fmla="*/ 178118 w 405764"/>
                <a:gd name="connsiteY27" fmla="*/ 404813 h 404812"/>
                <a:gd name="connsiteX28" fmla="*/ 225743 w 405764"/>
                <a:gd name="connsiteY28" fmla="*/ 404813 h 404812"/>
                <a:gd name="connsiteX29" fmla="*/ 246698 w 405764"/>
                <a:gd name="connsiteY29" fmla="*/ 362903 h 404812"/>
                <a:gd name="connsiteX30" fmla="*/ 283845 w 405764"/>
                <a:gd name="connsiteY30" fmla="*/ 347663 h 404812"/>
                <a:gd name="connsiteX31" fmla="*/ 328613 w 405764"/>
                <a:gd name="connsiteY31" fmla="*/ 362903 h 404812"/>
                <a:gd name="connsiteX32" fmla="*/ 362903 w 405764"/>
                <a:gd name="connsiteY32" fmla="*/ 329565 h 404812"/>
                <a:gd name="connsiteX33" fmla="*/ 347663 w 405764"/>
                <a:gd name="connsiteY33" fmla="*/ 284798 h 404812"/>
                <a:gd name="connsiteX34" fmla="*/ 363855 w 405764"/>
                <a:gd name="connsiteY34" fmla="*/ 247650 h 404812"/>
                <a:gd name="connsiteX35" fmla="*/ 405765 w 405764"/>
                <a:gd name="connsiteY35" fmla="*/ 226695 h 404812"/>
                <a:gd name="connsiteX36" fmla="*/ 405765 w 405764"/>
                <a:gd name="connsiteY36" fmla="*/ 179070 h 404812"/>
                <a:gd name="connsiteX37" fmla="*/ 363855 w 405764"/>
                <a:gd name="connsiteY37" fmla="*/ 158115 h 4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05764" h="404812">
                  <a:moveTo>
                    <a:pt x="202883" y="274320"/>
                  </a:moveTo>
                  <a:cubicBezTo>
                    <a:pt x="162877" y="274320"/>
                    <a:pt x="131445" y="241935"/>
                    <a:pt x="131445" y="202883"/>
                  </a:cubicBezTo>
                  <a:cubicBezTo>
                    <a:pt x="131445" y="163830"/>
                    <a:pt x="163830" y="131445"/>
                    <a:pt x="202883" y="131445"/>
                  </a:cubicBezTo>
                  <a:cubicBezTo>
                    <a:pt x="242888" y="131445"/>
                    <a:pt x="274320" y="163830"/>
                    <a:pt x="274320" y="202883"/>
                  </a:cubicBezTo>
                  <a:cubicBezTo>
                    <a:pt x="274320" y="241935"/>
                    <a:pt x="241935" y="274320"/>
                    <a:pt x="202883" y="274320"/>
                  </a:cubicBezTo>
                  <a:close/>
                  <a:moveTo>
                    <a:pt x="363855" y="158115"/>
                  </a:moveTo>
                  <a:cubicBezTo>
                    <a:pt x="360045" y="144780"/>
                    <a:pt x="355283" y="132398"/>
                    <a:pt x="348615" y="120968"/>
                  </a:cubicBezTo>
                  <a:lnTo>
                    <a:pt x="363855" y="76200"/>
                  </a:lnTo>
                  <a:lnTo>
                    <a:pt x="329565" y="41910"/>
                  </a:lnTo>
                  <a:lnTo>
                    <a:pt x="284798" y="57150"/>
                  </a:lnTo>
                  <a:cubicBezTo>
                    <a:pt x="273367" y="50483"/>
                    <a:pt x="260985" y="45720"/>
                    <a:pt x="247650" y="41910"/>
                  </a:cubicBezTo>
                  <a:lnTo>
                    <a:pt x="226695" y="0"/>
                  </a:lnTo>
                  <a:lnTo>
                    <a:pt x="179070" y="0"/>
                  </a:lnTo>
                  <a:lnTo>
                    <a:pt x="158115" y="41910"/>
                  </a:lnTo>
                  <a:cubicBezTo>
                    <a:pt x="144780" y="45720"/>
                    <a:pt x="132398" y="50483"/>
                    <a:pt x="120968" y="57150"/>
                  </a:cubicBezTo>
                  <a:lnTo>
                    <a:pt x="76200" y="41910"/>
                  </a:lnTo>
                  <a:lnTo>
                    <a:pt x="41910" y="76200"/>
                  </a:lnTo>
                  <a:lnTo>
                    <a:pt x="57150" y="120968"/>
                  </a:lnTo>
                  <a:cubicBezTo>
                    <a:pt x="50482" y="132398"/>
                    <a:pt x="45720" y="144780"/>
                    <a:pt x="41910" y="158115"/>
                  </a:cubicBezTo>
                  <a:lnTo>
                    <a:pt x="0" y="179070"/>
                  </a:lnTo>
                  <a:lnTo>
                    <a:pt x="0" y="226695"/>
                  </a:lnTo>
                  <a:lnTo>
                    <a:pt x="41910" y="247650"/>
                  </a:lnTo>
                  <a:cubicBezTo>
                    <a:pt x="45720" y="260985"/>
                    <a:pt x="50482" y="273368"/>
                    <a:pt x="57150" y="284798"/>
                  </a:cubicBezTo>
                  <a:lnTo>
                    <a:pt x="41910" y="329565"/>
                  </a:lnTo>
                  <a:lnTo>
                    <a:pt x="75248" y="362903"/>
                  </a:lnTo>
                  <a:lnTo>
                    <a:pt x="120015" y="347663"/>
                  </a:lnTo>
                  <a:cubicBezTo>
                    <a:pt x="131445" y="354330"/>
                    <a:pt x="143827" y="359093"/>
                    <a:pt x="157163" y="362903"/>
                  </a:cubicBezTo>
                  <a:lnTo>
                    <a:pt x="178118" y="404813"/>
                  </a:lnTo>
                  <a:lnTo>
                    <a:pt x="225743" y="404813"/>
                  </a:lnTo>
                  <a:lnTo>
                    <a:pt x="246698" y="362903"/>
                  </a:lnTo>
                  <a:cubicBezTo>
                    <a:pt x="260033" y="359093"/>
                    <a:pt x="272415" y="354330"/>
                    <a:pt x="283845" y="347663"/>
                  </a:cubicBezTo>
                  <a:lnTo>
                    <a:pt x="328613" y="362903"/>
                  </a:lnTo>
                  <a:lnTo>
                    <a:pt x="362903" y="329565"/>
                  </a:lnTo>
                  <a:lnTo>
                    <a:pt x="347663" y="284798"/>
                  </a:lnTo>
                  <a:cubicBezTo>
                    <a:pt x="354330" y="273368"/>
                    <a:pt x="360045" y="260033"/>
                    <a:pt x="363855" y="247650"/>
                  </a:cubicBezTo>
                  <a:lnTo>
                    <a:pt x="405765" y="226695"/>
                  </a:lnTo>
                  <a:lnTo>
                    <a:pt x="405765" y="179070"/>
                  </a:lnTo>
                  <a:lnTo>
                    <a:pt x="363855" y="15811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41211698-C401-781D-2530-D24F17F725E0}"/>
                </a:ext>
              </a:extLst>
            </p:cNvPr>
            <p:cNvSpPr/>
            <p:nvPr/>
          </p:nvSpPr>
          <p:spPr>
            <a:xfrm>
              <a:off x="5764543" y="2223306"/>
              <a:ext cx="405765" cy="404812"/>
            </a:xfrm>
            <a:custGeom>
              <a:avLst/>
              <a:gdLst>
                <a:gd name="connsiteX0" fmla="*/ 202883 w 405765"/>
                <a:gd name="connsiteY0" fmla="*/ 274320 h 404812"/>
                <a:gd name="connsiteX1" fmla="*/ 131445 w 405765"/>
                <a:gd name="connsiteY1" fmla="*/ 202882 h 404812"/>
                <a:gd name="connsiteX2" fmla="*/ 202883 w 405765"/>
                <a:gd name="connsiteY2" fmla="*/ 131445 h 404812"/>
                <a:gd name="connsiteX3" fmla="*/ 274320 w 405765"/>
                <a:gd name="connsiteY3" fmla="*/ 202882 h 404812"/>
                <a:gd name="connsiteX4" fmla="*/ 202883 w 405765"/>
                <a:gd name="connsiteY4" fmla="*/ 274320 h 404812"/>
                <a:gd name="connsiteX5" fmla="*/ 202883 w 405765"/>
                <a:gd name="connsiteY5" fmla="*/ 274320 h 404812"/>
                <a:gd name="connsiteX6" fmla="*/ 348615 w 405765"/>
                <a:gd name="connsiteY6" fmla="*/ 120967 h 404812"/>
                <a:gd name="connsiteX7" fmla="*/ 363855 w 405765"/>
                <a:gd name="connsiteY7" fmla="*/ 76200 h 404812"/>
                <a:gd name="connsiteX8" fmla="*/ 329565 w 405765"/>
                <a:gd name="connsiteY8" fmla="*/ 41910 h 404812"/>
                <a:gd name="connsiteX9" fmla="*/ 284798 w 405765"/>
                <a:gd name="connsiteY9" fmla="*/ 57150 h 404812"/>
                <a:gd name="connsiteX10" fmla="*/ 247650 w 405765"/>
                <a:gd name="connsiteY10" fmla="*/ 41910 h 404812"/>
                <a:gd name="connsiteX11" fmla="*/ 226695 w 405765"/>
                <a:gd name="connsiteY11" fmla="*/ 0 h 404812"/>
                <a:gd name="connsiteX12" fmla="*/ 179070 w 405765"/>
                <a:gd name="connsiteY12" fmla="*/ 0 h 404812"/>
                <a:gd name="connsiteX13" fmla="*/ 158115 w 405765"/>
                <a:gd name="connsiteY13" fmla="*/ 41910 h 404812"/>
                <a:gd name="connsiteX14" fmla="*/ 120968 w 405765"/>
                <a:gd name="connsiteY14" fmla="*/ 57150 h 404812"/>
                <a:gd name="connsiteX15" fmla="*/ 76200 w 405765"/>
                <a:gd name="connsiteY15" fmla="*/ 41910 h 404812"/>
                <a:gd name="connsiteX16" fmla="*/ 42863 w 405765"/>
                <a:gd name="connsiteY16" fmla="*/ 75247 h 404812"/>
                <a:gd name="connsiteX17" fmla="*/ 57150 w 405765"/>
                <a:gd name="connsiteY17" fmla="*/ 120015 h 404812"/>
                <a:gd name="connsiteX18" fmla="*/ 41910 w 405765"/>
                <a:gd name="connsiteY18" fmla="*/ 157163 h 404812"/>
                <a:gd name="connsiteX19" fmla="*/ 0 w 405765"/>
                <a:gd name="connsiteY19" fmla="*/ 178117 h 404812"/>
                <a:gd name="connsiteX20" fmla="*/ 0 w 405765"/>
                <a:gd name="connsiteY20" fmla="*/ 225742 h 404812"/>
                <a:gd name="connsiteX21" fmla="*/ 41910 w 405765"/>
                <a:gd name="connsiteY21" fmla="*/ 246698 h 404812"/>
                <a:gd name="connsiteX22" fmla="*/ 57150 w 405765"/>
                <a:gd name="connsiteY22" fmla="*/ 283845 h 404812"/>
                <a:gd name="connsiteX23" fmla="*/ 42863 w 405765"/>
                <a:gd name="connsiteY23" fmla="*/ 328613 h 404812"/>
                <a:gd name="connsiteX24" fmla="*/ 76200 w 405765"/>
                <a:gd name="connsiteY24" fmla="*/ 361950 h 404812"/>
                <a:gd name="connsiteX25" fmla="*/ 120968 w 405765"/>
                <a:gd name="connsiteY25" fmla="*/ 347663 h 404812"/>
                <a:gd name="connsiteX26" fmla="*/ 158115 w 405765"/>
                <a:gd name="connsiteY26" fmla="*/ 362903 h 404812"/>
                <a:gd name="connsiteX27" fmla="*/ 179070 w 405765"/>
                <a:gd name="connsiteY27" fmla="*/ 404813 h 404812"/>
                <a:gd name="connsiteX28" fmla="*/ 226695 w 405765"/>
                <a:gd name="connsiteY28" fmla="*/ 404813 h 404812"/>
                <a:gd name="connsiteX29" fmla="*/ 247650 w 405765"/>
                <a:gd name="connsiteY29" fmla="*/ 362903 h 404812"/>
                <a:gd name="connsiteX30" fmla="*/ 284798 w 405765"/>
                <a:gd name="connsiteY30" fmla="*/ 347663 h 404812"/>
                <a:gd name="connsiteX31" fmla="*/ 329565 w 405765"/>
                <a:gd name="connsiteY31" fmla="*/ 362903 h 404812"/>
                <a:gd name="connsiteX32" fmla="*/ 362903 w 405765"/>
                <a:gd name="connsiteY32" fmla="*/ 328613 h 404812"/>
                <a:gd name="connsiteX33" fmla="*/ 348615 w 405765"/>
                <a:gd name="connsiteY33" fmla="*/ 284798 h 404812"/>
                <a:gd name="connsiteX34" fmla="*/ 363855 w 405765"/>
                <a:gd name="connsiteY34" fmla="*/ 247650 h 404812"/>
                <a:gd name="connsiteX35" fmla="*/ 405765 w 405765"/>
                <a:gd name="connsiteY35" fmla="*/ 226695 h 404812"/>
                <a:gd name="connsiteX36" fmla="*/ 405765 w 405765"/>
                <a:gd name="connsiteY36" fmla="*/ 179070 h 404812"/>
                <a:gd name="connsiteX37" fmla="*/ 363855 w 405765"/>
                <a:gd name="connsiteY37" fmla="*/ 158115 h 404812"/>
                <a:gd name="connsiteX38" fmla="*/ 348615 w 405765"/>
                <a:gd name="connsiteY38" fmla="*/ 120967 h 4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05765" h="404812">
                  <a:moveTo>
                    <a:pt x="202883" y="274320"/>
                  </a:moveTo>
                  <a:cubicBezTo>
                    <a:pt x="162878" y="274320"/>
                    <a:pt x="131445" y="241935"/>
                    <a:pt x="131445" y="202882"/>
                  </a:cubicBezTo>
                  <a:cubicBezTo>
                    <a:pt x="131445" y="162877"/>
                    <a:pt x="163830" y="131445"/>
                    <a:pt x="202883" y="131445"/>
                  </a:cubicBezTo>
                  <a:cubicBezTo>
                    <a:pt x="242888" y="131445"/>
                    <a:pt x="274320" y="163830"/>
                    <a:pt x="274320" y="202882"/>
                  </a:cubicBezTo>
                  <a:cubicBezTo>
                    <a:pt x="274320" y="241935"/>
                    <a:pt x="242888" y="274320"/>
                    <a:pt x="202883" y="274320"/>
                  </a:cubicBezTo>
                  <a:lnTo>
                    <a:pt x="202883" y="274320"/>
                  </a:lnTo>
                  <a:close/>
                  <a:moveTo>
                    <a:pt x="348615" y="120967"/>
                  </a:moveTo>
                  <a:lnTo>
                    <a:pt x="363855" y="76200"/>
                  </a:lnTo>
                  <a:lnTo>
                    <a:pt x="329565" y="41910"/>
                  </a:lnTo>
                  <a:lnTo>
                    <a:pt x="284798" y="57150"/>
                  </a:lnTo>
                  <a:cubicBezTo>
                    <a:pt x="273368" y="50482"/>
                    <a:pt x="260033" y="45720"/>
                    <a:pt x="247650" y="41910"/>
                  </a:cubicBezTo>
                  <a:lnTo>
                    <a:pt x="226695" y="0"/>
                  </a:lnTo>
                  <a:lnTo>
                    <a:pt x="179070" y="0"/>
                  </a:lnTo>
                  <a:lnTo>
                    <a:pt x="158115" y="41910"/>
                  </a:lnTo>
                  <a:cubicBezTo>
                    <a:pt x="144780" y="45720"/>
                    <a:pt x="132398" y="50482"/>
                    <a:pt x="120968" y="57150"/>
                  </a:cubicBezTo>
                  <a:lnTo>
                    <a:pt x="76200" y="41910"/>
                  </a:lnTo>
                  <a:lnTo>
                    <a:pt x="42863" y="75247"/>
                  </a:lnTo>
                  <a:lnTo>
                    <a:pt x="57150" y="120015"/>
                  </a:lnTo>
                  <a:cubicBezTo>
                    <a:pt x="50483" y="131445"/>
                    <a:pt x="45720" y="144780"/>
                    <a:pt x="41910" y="157163"/>
                  </a:cubicBezTo>
                  <a:lnTo>
                    <a:pt x="0" y="178117"/>
                  </a:lnTo>
                  <a:lnTo>
                    <a:pt x="0" y="225742"/>
                  </a:lnTo>
                  <a:lnTo>
                    <a:pt x="41910" y="246698"/>
                  </a:lnTo>
                  <a:cubicBezTo>
                    <a:pt x="45720" y="260032"/>
                    <a:pt x="50483" y="272415"/>
                    <a:pt x="57150" y="283845"/>
                  </a:cubicBezTo>
                  <a:lnTo>
                    <a:pt x="42863" y="328613"/>
                  </a:lnTo>
                  <a:lnTo>
                    <a:pt x="76200" y="361950"/>
                  </a:lnTo>
                  <a:lnTo>
                    <a:pt x="120968" y="347663"/>
                  </a:lnTo>
                  <a:cubicBezTo>
                    <a:pt x="132398" y="354330"/>
                    <a:pt x="144780" y="359092"/>
                    <a:pt x="158115" y="362903"/>
                  </a:cubicBezTo>
                  <a:lnTo>
                    <a:pt x="179070" y="404813"/>
                  </a:lnTo>
                  <a:lnTo>
                    <a:pt x="226695" y="404813"/>
                  </a:lnTo>
                  <a:lnTo>
                    <a:pt x="247650" y="362903"/>
                  </a:lnTo>
                  <a:cubicBezTo>
                    <a:pt x="260985" y="359092"/>
                    <a:pt x="273368" y="354330"/>
                    <a:pt x="284798" y="347663"/>
                  </a:cubicBezTo>
                  <a:lnTo>
                    <a:pt x="329565" y="362903"/>
                  </a:lnTo>
                  <a:lnTo>
                    <a:pt x="362903" y="328613"/>
                  </a:lnTo>
                  <a:lnTo>
                    <a:pt x="348615" y="284798"/>
                  </a:lnTo>
                  <a:cubicBezTo>
                    <a:pt x="355283" y="273367"/>
                    <a:pt x="360045" y="260985"/>
                    <a:pt x="363855" y="247650"/>
                  </a:cubicBezTo>
                  <a:lnTo>
                    <a:pt x="405765" y="226695"/>
                  </a:lnTo>
                  <a:lnTo>
                    <a:pt x="405765" y="179070"/>
                  </a:lnTo>
                  <a:lnTo>
                    <a:pt x="363855" y="158115"/>
                  </a:lnTo>
                  <a:cubicBezTo>
                    <a:pt x="360045" y="144780"/>
                    <a:pt x="355283" y="132397"/>
                    <a:pt x="348615" y="12096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8" name="图形 11" descr="单级齿轮">
            <a:extLst>
              <a:ext uri="{FF2B5EF4-FFF2-40B4-BE49-F238E27FC236}">
                <a16:creationId xmlns:a16="http://schemas.microsoft.com/office/drawing/2014/main" id="{5A398BA5-8AF1-8EE3-5E43-AEA4566BDC87}"/>
              </a:ext>
            </a:extLst>
          </p:cNvPr>
          <p:cNvSpPr/>
          <p:nvPr/>
        </p:nvSpPr>
        <p:spPr>
          <a:xfrm>
            <a:off x="7268507" y="3495140"/>
            <a:ext cx="156295" cy="148035"/>
          </a:xfrm>
          <a:custGeom>
            <a:avLst/>
            <a:gdLst>
              <a:gd name="connsiteX0" fmla="*/ 323850 w 648652"/>
              <a:gd name="connsiteY0" fmla="*/ 438150 h 647700"/>
              <a:gd name="connsiteX1" fmla="*/ 209550 w 648652"/>
              <a:gd name="connsiteY1" fmla="*/ 323850 h 647700"/>
              <a:gd name="connsiteX2" fmla="*/ 323850 w 648652"/>
              <a:gd name="connsiteY2" fmla="*/ 209550 h 647700"/>
              <a:gd name="connsiteX3" fmla="*/ 438150 w 648652"/>
              <a:gd name="connsiteY3" fmla="*/ 323850 h 647700"/>
              <a:gd name="connsiteX4" fmla="*/ 323850 w 648652"/>
              <a:gd name="connsiteY4" fmla="*/ 438150 h 647700"/>
              <a:gd name="connsiteX5" fmla="*/ 581025 w 648652"/>
              <a:gd name="connsiteY5" fmla="*/ 252413 h 647700"/>
              <a:gd name="connsiteX6" fmla="*/ 556260 w 648652"/>
              <a:gd name="connsiteY6" fmla="*/ 193358 h 647700"/>
              <a:gd name="connsiteX7" fmla="*/ 580073 w 648652"/>
              <a:gd name="connsiteY7" fmla="*/ 121920 h 647700"/>
              <a:gd name="connsiteX8" fmla="*/ 525780 w 648652"/>
              <a:gd name="connsiteY8" fmla="*/ 67628 h 647700"/>
              <a:gd name="connsiteX9" fmla="*/ 454343 w 648652"/>
              <a:gd name="connsiteY9" fmla="*/ 91440 h 647700"/>
              <a:gd name="connsiteX10" fmla="*/ 394335 w 648652"/>
              <a:gd name="connsiteY10" fmla="*/ 66675 h 647700"/>
              <a:gd name="connsiteX11" fmla="*/ 361950 w 648652"/>
              <a:gd name="connsiteY11" fmla="*/ 0 h 647700"/>
              <a:gd name="connsiteX12" fmla="*/ 285750 w 648652"/>
              <a:gd name="connsiteY12" fmla="*/ 0 h 647700"/>
              <a:gd name="connsiteX13" fmla="*/ 252413 w 648652"/>
              <a:gd name="connsiteY13" fmla="*/ 66675 h 647700"/>
              <a:gd name="connsiteX14" fmla="*/ 193358 w 648652"/>
              <a:gd name="connsiteY14" fmla="*/ 91440 h 647700"/>
              <a:gd name="connsiteX15" fmla="*/ 121920 w 648652"/>
              <a:gd name="connsiteY15" fmla="*/ 67628 h 647700"/>
              <a:gd name="connsiteX16" fmla="*/ 67628 w 648652"/>
              <a:gd name="connsiteY16" fmla="*/ 121920 h 647700"/>
              <a:gd name="connsiteX17" fmla="*/ 91440 w 648652"/>
              <a:gd name="connsiteY17" fmla="*/ 193358 h 647700"/>
              <a:gd name="connsiteX18" fmla="*/ 66675 w 648652"/>
              <a:gd name="connsiteY18" fmla="*/ 253365 h 647700"/>
              <a:gd name="connsiteX19" fmla="*/ 0 w 648652"/>
              <a:gd name="connsiteY19" fmla="*/ 285750 h 647700"/>
              <a:gd name="connsiteX20" fmla="*/ 0 w 648652"/>
              <a:gd name="connsiteY20" fmla="*/ 361950 h 647700"/>
              <a:gd name="connsiteX21" fmla="*/ 66675 w 648652"/>
              <a:gd name="connsiteY21" fmla="*/ 395288 h 647700"/>
              <a:gd name="connsiteX22" fmla="*/ 91440 w 648652"/>
              <a:gd name="connsiteY22" fmla="*/ 454343 h 647700"/>
              <a:gd name="connsiteX23" fmla="*/ 67628 w 648652"/>
              <a:gd name="connsiteY23" fmla="*/ 525780 h 647700"/>
              <a:gd name="connsiteX24" fmla="*/ 121920 w 648652"/>
              <a:gd name="connsiteY24" fmla="*/ 580073 h 647700"/>
              <a:gd name="connsiteX25" fmla="*/ 193358 w 648652"/>
              <a:gd name="connsiteY25" fmla="*/ 556260 h 647700"/>
              <a:gd name="connsiteX26" fmla="*/ 253365 w 648652"/>
              <a:gd name="connsiteY26" fmla="*/ 581025 h 647700"/>
              <a:gd name="connsiteX27" fmla="*/ 286703 w 648652"/>
              <a:gd name="connsiteY27" fmla="*/ 647700 h 647700"/>
              <a:gd name="connsiteX28" fmla="*/ 362903 w 648652"/>
              <a:gd name="connsiteY28" fmla="*/ 647700 h 647700"/>
              <a:gd name="connsiteX29" fmla="*/ 396240 w 648652"/>
              <a:gd name="connsiteY29" fmla="*/ 581025 h 647700"/>
              <a:gd name="connsiteX30" fmla="*/ 455295 w 648652"/>
              <a:gd name="connsiteY30" fmla="*/ 556260 h 647700"/>
              <a:gd name="connsiteX31" fmla="*/ 526733 w 648652"/>
              <a:gd name="connsiteY31" fmla="*/ 580073 h 647700"/>
              <a:gd name="connsiteX32" fmla="*/ 581025 w 648652"/>
              <a:gd name="connsiteY32" fmla="*/ 525780 h 647700"/>
              <a:gd name="connsiteX33" fmla="*/ 557213 w 648652"/>
              <a:gd name="connsiteY33" fmla="*/ 454343 h 647700"/>
              <a:gd name="connsiteX34" fmla="*/ 581978 w 648652"/>
              <a:gd name="connsiteY34" fmla="*/ 394335 h 647700"/>
              <a:gd name="connsiteX35" fmla="*/ 648653 w 648652"/>
              <a:gd name="connsiteY35" fmla="*/ 360998 h 647700"/>
              <a:gd name="connsiteX36" fmla="*/ 648653 w 648652"/>
              <a:gd name="connsiteY36" fmla="*/ 284798 h 647700"/>
              <a:gd name="connsiteX37" fmla="*/ 581025 w 648652"/>
              <a:gd name="connsiteY37" fmla="*/ 252413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48652" h="647700">
                <a:moveTo>
                  <a:pt x="323850" y="438150"/>
                </a:moveTo>
                <a:cubicBezTo>
                  <a:pt x="260985" y="438150"/>
                  <a:pt x="209550" y="386715"/>
                  <a:pt x="209550" y="323850"/>
                </a:cubicBezTo>
                <a:cubicBezTo>
                  <a:pt x="209550" y="260985"/>
                  <a:pt x="260985" y="209550"/>
                  <a:pt x="323850" y="209550"/>
                </a:cubicBezTo>
                <a:cubicBezTo>
                  <a:pt x="386715" y="209550"/>
                  <a:pt x="438150" y="260985"/>
                  <a:pt x="438150" y="323850"/>
                </a:cubicBezTo>
                <a:cubicBezTo>
                  <a:pt x="438150" y="386715"/>
                  <a:pt x="386715" y="438150"/>
                  <a:pt x="323850" y="438150"/>
                </a:cubicBezTo>
                <a:close/>
                <a:moveTo>
                  <a:pt x="581025" y="252413"/>
                </a:moveTo>
                <a:cubicBezTo>
                  <a:pt x="575310" y="231458"/>
                  <a:pt x="566738" y="211455"/>
                  <a:pt x="556260" y="193358"/>
                </a:cubicBezTo>
                <a:lnTo>
                  <a:pt x="580073" y="121920"/>
                </a:lnTo>
                <a:lnTo>
                  <a:pt x="525780" y="67628"/>
                </a:lnTo>
                <a:lnTo>
                  <a:pt x="454343" y="91440"/>
                </a:lnTo>
                <a:cubicBezTo>
                  <a:pt x="435293" y="80963"/>
                  <a:pt x="415290" y="72390"/>
                  <a:pt x="394335" y="66675"/>
                </a:cubicBezTo>
                <a:lnTo>
                  <a:pt x="361950" y="0"/>
                </a:lnTo>
                <a:lnTo>
                  <a:pt x="285750" y="0"/>
                </a:lnTo>
                <a:lnTo>
                  <a:pt x="252413" y="66675"/>
                </a:lnTo>
                <a:cubicBezTo>
                  <a:pt x="231458" y="72390"/>
                  <a:pt x="211455" y="80963"/>
                  <a:pt x="193358" y="91440"/>
                </a:cubicBezTo>
                <a:lnTo>
                  <a:pt x="121920" y="67628"/>
                </a:lnTo>
                <a:lnTo>
                  <a:pt x="67628" y="121920"/>
                </a:lnTo>
                <a:lnTo>
                  <a:pt x="91440" y="193358"/>
                </a:lnTo>
                <a:cubicBezTo>
                  <a:pt x="80963" y="212408"/>
                  <a:pt x="72390" y="232410"/>
                  <a:pt x="66675" y="253365"/>
                </a:cubicBezTo>
                <a:lnTo>
                  <a:pt x="0" y="285750"/>
                </a:lnTo>
                <a:lnTo>
                  <a:pt x="0" y="361950"/>
                </a:lnTo>
                <a:lnTo>
                  <a:pt x="66675" y="395288"/>
                </a:lnTo>
                <a:cubicBezTo>
                  <a:pt x="72390" y="416243"/>
                  <a:pt x="80963" y="436245"/>
                  <a:pt x="91440" y="454343"/>
                </a:cubicBezTo>
                <a:lnTo>
                  <a:pt x="67628" y="525780"/>
                </a:lnTo>
                <a:lnTo>
                  <a:pt x="121920" y="580073"/>
                </a:lnTo>
                <a:lnTo>
                  <a:pt x="193358" y="556260"/>
                </a:lnTo>
                <a:cubicBezTo>
                  <a:pt x="212408" y="566738"/>
                  <a:pt x="232410" y="575310"/>
                  <a:pt x="253365" y="581025"/>
                </a:cubicBezTo>
                <a:lnTo>
                  <a:pt x="286703" y="647700"/>
                </a:lnTo>
                <a:lnTo>
                  <a:pt x="362903" y="647700"/>
                </a:lnTo>
                <a:lnTo>
                  <a:pt x="396240" y="581025"/>
                </a:lnTo>
                <a:cubicBezTo>
                  <a:pt x="417195" y="575310"/>
                  <a:pt x="437198" y="566738"/>
                  <a:pt x="455295" y="556260"/>
                </a:cubicBezTo>
                <a:lnTo>
                  <a:pt x="526733" y="580073"/>
                </a:lnTo>
                <a:lnTo>
                  <a:pt x="581025" y="525780"/>
                </a:lnTo>
                <a:lnTo>
                  <a:pt x="557213" y="454343"/>
                </a:lnTo>
                <a:cubicBezTo>
                  <a:pt x="567690" y="435293"/>
                  <a:pt x="576263" y="415290"/>
                  <a:pt x="581978" y="394335"/>
                </a:cubicBezTo>
                <a:lnTo>
                  <a:pt x="648653" y="360998"/>
                </a:lnTo>
                <a:lnTo>
                  <a:pt x="648653" y="284798"/>
                </a:lnTo>
                <a:lnTo>
                  <a:pt x="581025" y="252413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A491888-CA83-EB4E-CD75-2056682E8E1E}"/>
              </a:ext>
            </a:extLst>
          </p:cNvPr>
          <p:cNvSpPr/>
          <p:nvPr/>
        </p:nvSpPr>
        <p:spPr>
          <a:xfrm>
            <a:off x="7384593" y="3459603"/>
            <a:ext cx="219763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圆柱体 29">
            <a:extLst>
              <a:ext uri="{FF2B5EF4-FFF2-40B4-BE49-F238E27FC236}">
                <a16:creationId xmlns:a16="http://schemas.microsoft.com/office/drawing/2014/main" id="{2A3B7833-4B89-4E64-6745-B3964CCA8F93}"/>
              </a:ext>
            </a:extLst>
          </p:cNvPr>
          <p:cNvSpPr/>
          <p:nvPr/>
        </p:nvSpPr>
        <p:spPr>
          <a:xfrm rot="5400000">
            <a:off x="7652196" y="3365500"/>
            <a:ext cx="123334" cy="214927"/>
          </a:xfrm>
          <a:prstGeom prst="can">
            <a:avLst/>
          </a:prstGeom>
          <a:solidFill>
            <a:srgbClr val="8F8B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柱体 34">
            <a:extLst>
              <a:ext uri="{FF2B5EF4-FFF2-40B4-BE49-F238E27FC236}">
                <a16:creationId xmlns:a16="http://schemas.microsoft.com/office/drawing/2014/main" id="{0A606E16-32F4-3C72-EA73-466E0C573F13}"/>
              </a:ext>
            </a:extLst>
          </p:cNvPr>
          <p:cNvSpPr/>
          <p:nvPr/>
        </p:nvSpPr>
        <p:spPr>
          <a:xfrm rot="5400000">
            <a:off x="7347819" y="3323057"/>
            <a:ext cx="1294172" cy="359571"/>
          </a:xfrm>
          <a:prstGeom prst="can">
            <a:avLst/>
          </a:prstGeom>
          <a:solidFill>
            <a:srgbClr val="3231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箭头: 右 40">
            <a:extLst>
              <a:ext uri="{FF2B5EF4-FFF2-40B4-BE49-F238E27FC236}">
                <a16:creationId xmlns:a16="http://schemas.microsoft.com/office/drawing/2014/main" id="{DAF94C3E-2AE1-FADF-9C9B-F78C211A620B}"/>
              </a:ext>
            </a:extLst>
          </p:cNvPr>
          <p:cNvSpPr/>
          <p:nvPr/>
        </p:nvSpPr>
        <p:spPr>
          <a:xfrm>
            <a:off x="4194441" y="5348411"/>
            <a:ext cx="1357624" cy="3564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C5AB2EA-F6D4-60FC-6973-D0C873EC4F8B}"/>
              </a:ext>
            </a:extLst>
          </p:cNvPr>
          <p:cNvSpPr txBox="1"/>
          <p:nvPr/>
        </p:nvSpPr>
        <p:spPr>
          <a:xfrm>
            <a:off x="2662343" y="5025161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目标速度 </a:t>
            </a:r>
            <a:r>
              <a:rPr lang="en-US" altLang="zh-CN" dirty="0"/>
              <a:t>0-10</a:t>
            </a:r>
            <a:endParaRPr lang="zh-CN" altLang="en-US" dirty="0"/>
          </a:p>
        </p:txBody>
      </p:sp>
      <p:sp>
        <p:nvSpPr>
          <p:cNvPr id="43" name="箭头: 右 42">
            <a:extLst>
              <a:ext uri="{FF2B5EF4-FFF2-40B4-BE49-F238E27FC236}">
                <a16:creationId xmlns:a16="http://schemas.microsoft.com/office/drawing/2014/main" id="{CA8DE5B2-80D5-A564-3D4A-C8060D7260D0}"/>
              </a:ext>
            </a:extLst>
          </p:cNvPr>
          <p:cNvSpPr/>
          <p:nvPr/>
        </p:nvSpPr>
        <p:spPr>
          <a:xfrm>
            <a:off x="7311330" y="5394197"/>
            <a:ext cx="1380571" cy="310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A073F055-818B-B3EA-9064-25179B6B623E}"/>
              </a:ext>
            </a:extLst>
          </p:cNvPr>
          <p:cNvSpPr txBox="1"/>
          <p:nvPr/>
        </p:nvSpPr>
        <p:spPr>
          <a:xfrm>
            <a:off x="7175490" y="4834413"/>
            <a:ext cx="15696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控制</a:t>
            </a:r>
            <a:r>
              <a:rPr lang="zh-CN" altLang="en-US" dirty="0"/>
              <a:t>占空比</a:t>
            </a:r>
            <a:endParaRPr lang="en-US" altLang="zh-CN" dirty="0"/>
          </a:p>
          <a:p>
            <a:r>
              <a:rPr lang="zh-CN" altLang="en-US" dirty="0"/>
              <a:t>多久控制一次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0-100</a:t>
            </a:r>
            <a:endParaRPr lang="zh-CN" altLang="en-US" dirty="0"/>
          </a:p>
        </p:txBody>
      </p:sp>
      <p:sp>
        <p:nvSpPr>
          <p:cNvPr id="45" name="箭头: 圆角右 44">
            <a:extLst>
              <a:ext uri="{FF2B5EF4-FFF2-40B4-BE49-F238E27FC236}">
                <a16:creationId xmlns:a16="http://schemas.microsoft.com/office/drawing/2014/main" id="{D83F4132-5635-B35F-0583-87EB6763D49B}"/>
              </a:ext>
            </a:extLst>
          </p:cNvPr>
          <p:cNvSpPr/>
          <p:nvPr/>
        </p:nvSpPr>
        <p:spPr>
          <a:xfrm flipH="1">
            <a:off x="8441277" y="3273946"/>
            <a:ext cx="608911" cy="174640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602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1B6EE8B8-6B46-747C-B1C1-BF6EC8C379CC}"/>
              </a:ext>
            </a:extLst>
          </p:cNvPr>
          <p:cNvGrpSpPr/>
          <p:nvPr/>
        </p:nvGrpSpPr>
        <p:grpSpPr>
          <a:xfrm rot="10800000">
            <a:off x="839742" y="1237006"/>
            <a:ext cx="1523205" cy="494506"/>
            <a:chOff x="2521255" y="1552528"/>
            <a:chExt cx="1523205" cy="494506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637912E7-14ED-4711-6CD5-F7D788D0113D}"/>
                </a:ext>
              </a:extLst>
            </p:cNvPr>
            <p:cNvSpPr/>
            <p:nvPr/>
          </p:nvSpPr>
          <p:spPr>
            <a:xfrm>
              <a:off x="2660160" y="1552528"/>
              <a:ext cx="919956" cy="47625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FA926390-8E2E-ECC3-E021-26AD3A288876}"/>
                </a:ext>
              </a:extLst>
            </p:cNvPr>
            <p:cNvSpPr/>
            <p:nvPr/>
          </p:nvSpPr>
          <p:spPr>
            <a:xfrm>
              <a:off x="2521255" y="1649935"/>
              <a:ext cx="98821" cy="296069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0D916FB2-FDE5-CE66-5DC4-3816502B42E5}"/>
                </a:ext>
              </a:extLst>
            </p:cNvPr>
            <p:cNvSpPr/>
            <p:nvPr/>
          </p:nvSpPr>
          <p:spPr>
            <a:xfrm>
              <a:off x="3567019" y="1552528"/>
              <a:ext cx="315516" cy="494506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AACACB31-E610-7A22-85D1-980A57224C34}"/>
                </a:ext>
              </a:extLst>
            </p:cNvPr>
            <p:cNvSpPr/>
            <p:nvPr/>
          </p:nvSpPr>
          <p:spPr>
            <a:xfrm>
              <a:off x="2533697" y="1942467"/>
              <a:ext cx="109934" cy="45719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1BB6774-31E2-B9D6-5998-668905773F85}"/>
                </a:ext>
              </a:extLst>
            </p:cNvPr>
            <p:cNvSpPr/>
            <p:nvPr/>
          </p:nvSpPr>
          <p:spPr>
            <a:xfrm>
              <a:off x="2611666" y="1767012"/>
              <a:ext cx="1016943" cy="4571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0" name="图形 9" descr="齿轮">
              <a:extLst>
                <a:ext uri="{FF2B5EF4-FFF2-40B4-BE49-F238E27FC236}">
                  <a16:creationId xmlns:a16="http://schemas.microsoft.com/office/drawing/2014/main" id="{19BEE869-CBF2-6578-7872-AE3817C59CC8}"/>
                </a:ext>
              </a:extLst>
            </p:cNvPr>
            <p:cNvGrpSpPr/>
            <p:nvPr/>
          </p:nvGrpSpPr>
          <p:grpSpPr>
            <a:xfrm>
              <a:off x="3606868" y="1645529"/>
              <a:ext cx="244439" cy="213593"/>
              <a:chOff x="5764543" y="1985679"/>
              <a:chExt cx="676786" cy="642439"/>
            </a:xfrm>
            <a:solidFill>
              <a:srgbClr val="000000"/>
            </a:solidFill>
          </p:grpSpPr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1B872569-0F6E-FC3A-F18F-9D1482E810C8}"/>
                  </a:ext>
                </a:extLst>
              </p:cNvPr>
              <p:cNvSpPr/>
              <p:nvPr/>
            </p:nvSpPr>
            <p:spPr>
              <a:xfrm>
                <a:off x="6035566" y="1985679"/>
                <a:ext cx="405763" cy="404813"/>
              </a:xfrm>
              <a:custGeom>
                <a:avLst/>
                <a:gdLst>
                  <a:gd name="connsiteX0" fmla="*/ 202883 w 405764"/>
                  <a:gd name="connsiteY0" fmla="*/ 274320 h 404812"/>
                  <a:gd name="connsiteX1" fmla="*/ 131445 w 405764"/>
                  <a:gd name="connsiteY1" fmla="*/ 202883 h 404812"/>
                  <a:gd name="connsiteX2" fmla="*/ 202883 w 405764"/>
                  <a:gd name="connsiteY2" fmla="*/ 131445 h 404812"/>
                  <a:gd name="connsiteX3" fmla="*/ 274320 w 405764"/>
                  <a:gd name="connsiteY3" fmla="*/ 202883 h 404812"/>
                  <a:gd name="connsiteX4" fmla="*/ 202883 w 405764"/>
                  <a:gd name="connsiteY4" fmla="*/ 274320 h 404812"/>
                  <a:gd name="connsiteX5" fmla="*/ 363855 w 405764"/>
                  <a:gd name="connsiteY5" fmla="*/ 158115 h 404812"/>
                  <a:gd name="connsiteX6" fmla="*/ 348615 w 405764"/>
                  <a:gd name="connsiteY6" fmla="*/ 120968 h 404812"/>
                  <a:gd name="connsiteX7" fmla="*/ 363855 w 405764"/>
                  <a:gd name="connsiteY7" fmla="*/ 76200 h 404812"/>
                  <a:gd name="connsiteX8" fmla="*/ 329565 w 405764"/>
                  <a:gd name="connsiteY8" fmla="*/ 41910 h 404812"/>
                  <a:gd name="connsiteX9" fmla="*/ 284798 w 405764"/>
                  <a:gd name="connsiteY9" fmla="*/ 57150 h 404812"/>
                  <a:gd name="connsiteX10" fmla="*/ 247650 w 405764"/>
                  <a:gd name="connsiteY10" fmla="*/ 41910 h 404812"/>
                  <a:gd name="connsiteX11" fmla="*/ 226695 w 405764"/>
                  <a:gd name="connsiteY11" fmla="*/ 0 h 404812"/>
                  <a:gd name="connsiteX12" fmla="*/ 179070 w 405764"/>
                  <a:gd name="connsiteY12" fmla="*/ 0 h 404812"/>
                  <a:gd name="connsiteX13" fmla="*/ 158115 w 405764"/>
                  <a:gd name="connsiteY13" fmla="*/ 41910 h 404812"/>
                  <a:gd name="connsiteX14" fmla="*/ 120968 w 405764"/>
                  <a:gd name="connsiteY14" fmla="*/ 57150 h 404812"/>
                  <a:gd name="connsiteX15" fmla="*/ 76200 w 405764"/>
                  <a:gd name="connsiteY15" fmla="*/ 41910 h 404812"/>
                  <a:gd name="connsiteX16" fmla="*/ 41910 w 405764"/>
                  <a:gd name="connsiteY16" fmla="*/ 76200 h 404812"/>
                  <a:gd name="connsiteX17" fmla="*/ 57150 w 405764"/>
                  <a:gd name="connsiteY17" fmla="*/ 120968 h 404812"/>
                  <a:gd name="connsiteX18" fmla="*/ 41910 w 405764"/>
                  <a:gd name="connsiteY18" fmla="*/ 158115 h 404812"/>
                  <a:gd name="connsiteX19" fmla="*/ 0 w 405764"/>
                  <a:gd name="connsiteY19" fmla="*/ 179070 h 404812"/>
                  <a:gd name="connsiteX20" fmla="*/ 0 w 405764"/>
                  <a:gd name="connsiteY20" fmla="*/ 226695 h 404812"/>
                  <a:gd name="connsiteX21" fmla="*/ 41910 w 405764"/>
                  <a:gd name="connsiteY21" fmla="*/ 247650 h 404812"/>
                  <a:gd name="connsiteX22" fmla="*/ 57150 w 405764"/>
                  <a:gd name="connsiteY22" fmla="*/ 284798 h 404812"/>
                  <a:gd name="connsiteX23" fmla="*/ 41910 w 405764"/>
                  <a:gd name="connsiteY23" fmla="*/ 329565 h 404812"/>
                  <a:gd name="connsiteX24" fmla="*/ 75248 w 405764"/>
                  <a:gd name="connsiteY24" fmla="*/ 362903 h 404812"/>
                  <a:gd name="connsiteX25" fmla="*/ 120015 w 405764"/>
                  <a:gd name="connsiteY25" fmla="*/ 347663 h 404812"/>
                  <a:gd name="connsiteX26" fmla="*/ 157163 w 405764"/>
                  <a:gd name="connsiteY26" fmla="*/ 362903 h 404812"/>
                  <a:gd name="connsiteX27" fmla="*/ 178118 w 405764"/>
                  <a:gd name="connsiteY27" fmla="*/ 404813 h 404812"/>
                  <a:gd name="connsiteX28" fmla="*/ 225743 w 405764"/>
                  <a:gd name="connsiteY28" fmla="*/ 404813 h 404812"/>
                  <a:gd name="connsiteX29" fmla="*/ 246698 w 405764"/>
                  <a:gd name="connsiteY29" fmla="*/ 362903 h 404812"/>
                  <a:gd name="connsiteX30" fmla="*/ 283845 w 405764"/>
                  <a:gd name="connsiteY30" fmla="*/ 347663 h 404812"/>
                  <a:gd name="connsiteX31" fmla="*/ 328613 w 405764"/>
                  <a:gd name="connsiteY31" fmla="*/ 362903 h 404812"/>
                  <a:gd name="connsiteX32" fmla="*/ 362903 w 405764"/>
                  <a:gd name="connsiteY32" fmla="*/ 329565 h 404812"/>
                  <a:gd name="connsiteX33" fmla="*/ 347663 w 405764"/>
                  <a:gd name="connsiteY33" fmla="*/ 284798 h 404812"/>
                  <a:gd name="connsiteX34" fmla="*/ 363855 w 405764"/>
                  <a:gd name="connsiteY34" fmla="*/ 247650 h 404812"/>
                  <a:gd name="connsiteX35" fmla="*/ 405765 w 405764"/>
                  <a:gd name="connsiteY35" fmla="*/ 226695 h 404812"/>
                  <a:gd name="connsiteX36" fmla="*/ 405765 w 405764"/>
                  <a:gd name="connsiteY36" fmla="*/ 179070 h 404812"/>
                  <a:gd name="connsiteX37" fmla="*/ 363855 w 405764"/>
                  <a:gd name="connsiteY37" fmla="*/ 158115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05764" h="404812">
                    <a:moveTo>
                      <a:pt x="202883" y="274320"/>
                    </a:moveTo>
                    <a:cubicBezTo>
                      <a:pt x="162877" y="274320"/>
                      <a:pt x="131445" y="241935"/>
                      <a:pt x="131445" y="202883"/>
                    </a:cubicBezTo>
                    <a:cubicBezTo>
                      <a:pt x="131445" y="163830"/>
                      <a:pt x="163830" y="131445"/>
                      <a:pt x="202883" y="131445"/>
                    </a:cubicBezTo>
                    <a:cubicBezTo>
                      <a:pt x="242888" y="131445"/>
                      <a:pt x="274320" y="163830"/>
                      <a:pt x="274320" y="202883"/>
                    </a:cubicBezTo>
                    <a:cubicBezTo>
                      <a:pt x="274320" y="241935"/>
                      <a:pt x="241935" y="274320"/>
                      <a:pt x="202883" y="274320"/>
                    </a:cubicBezTo>
                    <a:close/>
                    <a:moveTo>
                      <a:pt x="363855" y="158115"/>
                    </a:moveTo>
                    <a:cubicBezTo>
                      <a:pt x="360045" y="144780"/>
                      <a:pt x="355283" y="132398"/>
                      <a:pt x="348615" y="120968"/>
                    </a:cubicBez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367" y="50483"/>
                      <a:pt x="260985" y="45720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4780" y="45720"/>
                      <a:pt x="132398" y="50483"/>
                      <a:pt x="120968" y="57150"/>
                    </a:cubicBezTo>
                    <a:lnTo>
                      <a:pt x="76200" y="41910"/>
                    </a:lnTo>
                    <a:lnTo>
                      <a:pt x="41910" y="76200"/>
                    </a:lnTo>
                    <a:lnTo>
                      <a:pt x="57150" y="120968"/>
                    </a:lnTo>
                    <a:cubicBezTo>
                      <a:pt x="50482" y="132398"/>
                      <a:pt x="45720" y="144780"/>
                      <a:pt x="41910" y="158115"/>
                    </a:cubicBezTo>
                    <a:lnTo>
                      <a:pt x="0" y="179070"/>
                    </a:lnTo>
                    <a:lnTo>
                      <a:pt x="0" y="226695"/>
                    </a:lnTo>
                    <a:lnTo>
                      <a:pt x="41910" y="247650"/>
                    </a:lnTo>
                    <a:cubicBezTo>
                      <a:pt x="45720" y="260985"/>
                      <a:pt x="50482" y="273368"/>
                      <a:pt x="57150" y="284798"/>
                    </a:cubicBezTo>
                    <a:lnTo>
                      <a:pt x="41910" y="329565"/>
                    </a:lnTo>
                    <a:lnTo>
                      <a:pt x="75248" y="362903"/>
                    </a:lnTo>
                    <a:lnTo>
                      <a:pt x="120015" y="347663"/>
                    </a:lnTo>
                    <a:cubicBezTo>
                      <a:pt x="131445" y="354330"/>
                      <a:pt x="143827" y="359093"/>
                      <a:pt x="157163" y="362903"/>
                    </a:cubicBezTo>
                    <a:lnTo>
                      <a:pt x="178118" y="404813"/>
                    </a:lnTo>
                    <a:lnTo>
                      <a:pt x="225743" y="404813"/>
                    </a:lnTo>
                    <a:lnTo>
                      <a:pt x="246698" y="362903"/>
                    </a:lnTo>
                    <a:cubicBezTo>
                      <a:pt x="260033" y="359093"/>
                      <a:pt x="272415" y="354330"/>
                      <a:pt x="283845" y="347663"/>
                    </a:cubicBezTo>
                    <a:lnTo>
                      <a:pt x="328613" y="362903"/>
                    </a:lnTo>
                    <a:lnTo>
                      <a:pt x="362903" y="329565"/>
                    </a:lnTo>
                    <a:lnTo>
                      <a:pt x="347663" y="284798"/>
                    </a:lnTo>
                    <a:cubicBezTo>
                      <a:pt x="354330" y="273368"/>
                      <a:pt x="360045" y="260033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797B20F8-0772-8742-D206-6198CA9F7D9D}"/>
                  </a:ext>
                </a:extLst>
              </p:cNvPr>
              <p:cNvSpPr/>
              <p:nvPr/>
            </p:nvSpPr>
            <p:spPr>
              <a:xfrm>
                <a:off x="5764543" y="2223306"/>
                <a:ext cx="405765" cy="404812"/>
              </a:xfrm>
              <a:custGeom>
                <a:avLst/>
                <a:gdLst>
                  <a:gd name="connsiteX0" fmla="*/ 202883 w 405765"/>
                  <a:gd name="connsiteY0" fmla="*/ 274320 h 404812"/>
                  <a:gd name="connsiteX1" fmla="*/ 131445 w 405765"/>
                  <a:gd name="connsiteY1" fmla="*/ 202882 h 404812"/>
                  <a:gd name="connsiteX2" fmla="*/ 202883 w 405765"/>
                  <a:gd name="connsiteY2" fmla="*/ 131445 h 404812"/>
                  <a:gd name="connsiteX3" fmla="*/ 274320 w 405765"/>
                  <a:gd name="connsiteY3" fmla="*/ 202882 h 404812"/>
                  <a:gd name="connsiteX4" fmla="*/ 202883 w 405765"/>
                  <a:gd name="connsiteY4" fmla="*/ 274320 h 404812"/>
                  <a:gd name="connsiteX5" fmla="*/ 202883 w 405765"/>
                  <a:gd name="connsiteY5" fmla="*/ 274320 h 404812"/>
                  <a:gd name="connsiteX6" fmla="*/ 348615 w 405765"/>
                  <a:gd name="connsiteY6" fmla="*/ 120967 h 404812"/>
                  <a:gd name="connsiteX7" fmla="*/ 363855 w 405765"/>
                  <a:gd name="connsiteY7" fmla="*/ 76200 h 404812"/>
                  <a:gd name="connsiteX8" fmla="*/ 329565 w 405765"/>
                  <a:gd name="connsiteY8" fmla="*/ 41910 h 404812"/>
                  <a:gd name="connsiteX9" fmla="*/ 284798 w 405765"/>
                  <a:gd name="connsiteY9" fmla="*/ 57150 h 404812"/>
                  <a:gd name="connsiteX10" fmla="*/ 247650 w 405765"/>
                  <a:gd name="connsiteY10" fmla="*/ 41910 h 404812"/>
                  <a:gd name="connsiteX11" fmla="*/ 226695 w 405765"/>
                  <a:gd name="connsiteY11" fmla="*/ 0 h 404812"/>
                  <a:gd name="connsiteX12" fmla="*/ 179070 w 405765"/>
                  <a:gd name="connsiteY12" fmla="*/ 0 h 404812"/>
                  <a:gd name="connsiteX13" fmla="*/ 158115 w 405765"/>
                  <a:gd name="connsiteY13" fmla="*/ 41910 h 404812"/>
                  <a:gd name="connsiteX14" fmla="*/ 120968 w 405765"/>
                  <a:gd name="connsiteY14" fmla="*/ 57150 h 404812"/>
                  <a:gd name="connsiteX15" fmla="*/ 76200 w 405765"/>
                  <a:gd name="connsiteY15" fmla="*/ 41910 h 404812"/>
                  <a:gd name="connsiteX16" fmla="*/ 42863 w 405765"/>
                  <a:gd name="connsiteY16" fmla="*/ 75247 h 404812"/>
                  <a:gd name="connsiteX17" fmla="*/ 57150 w 405765"/>
                  <a:gd name="connsiteY17" fmla="*/ 120015 h 404812"/>
                  <a:gd name="connsiteX18" fmla="*/ 41910 w 405765"/>
                  <a:gd name="connsiteY18" fmla="*/ 157163 h 404812"/>
                  <a:gd name="connsiteX19" fmla="*/ 0 w 405765"/>
                  <a:gd name="connsiteY19" fmla="*/ 178117 h 404812"/>
                  <a:gd name="connsiteX20" fmla="*/ 0 w 405765"/>
                  <a:gd name="connsiteY20" fmla="*/ 225742 h 404812"/>
                  <a:gd name="connsiteX21" fmla="*/ 41910 w 405765"/>
                  <a:gd name="connsiteY21" fmla="*/ 246698 h 404812"/>
                  <a:gd name="connsiteX22" fmla="*/ 57150 w 405765"/>
                  <a:gd name="connsiteY22" fmla="*/ 283845 h 404812"/>
                  <a:gd name="connsiteX23" fmla="*/ 42863 w 405765"/>
                  <a:gd name="connsiteY23" fmla="*/ 328613 h 404812"/>
                  <a:gd name="connsiteX24" fmla="*/ 76200 w 405765"/>
                  <a:gd name="connsiteY24" fmla="*/ 361950 h 404812"/>
                  <a:gd name="connsiteX25" fmla="*/ 120968 w 405765"/>
                  <a:gd name="connsiteY25" fmla="*/ 347663 h 404812"/>
                  <a:gd name="connsiteX26" fmla="*/ 158115 w 405765"/>
                  <a:gd name="connsiteY26" fmla="*/ 362903 h 404812"/>
                  <a:gd name="connsiteX27" fmla="*/ 179070 w 405765"/>
                  <a:gd name="connsiteY27" fmla="*/ 404813 h 404812"/>
                  <a:gd name="connsiteX28" fmla="*/ 226695 w 405765"/>
                  <a:gd name="connsiteY28" fmla="*/ 404813 h 404812"/>
                  <a:gd name="connsiteX29" fmla="*/ 247650 w 405765"/>
                  <a:gd name="connsiteY29" fmla="*/ 362903 h 404812"/>
                  <a:gd name="connsiteX30" fmla="*/ 284798 w 405765"/>
                  <a:gd name="connsiteY30" fmla="*/ 347663 h 404812"/>
                  <a:gd name="connsiteX31" fmla="*/ 329565 w 405765"/>
                  <a:gd name="connsiteY31" fmla="*/ 362903 h 404812"/>
                  <a:gd name="connsiteX32" fmla="*/ 362903 w 405765"/>
                  <a:gd name="connsiteY32" fmla="*/ 328613 h 404812"/>
                  <a:gd name="connsiteX33" fmla="*/ 348615 w 405765"/>
                  <a:gd name="connsiteY33" fmla="*/ 284798 h 404812"/>
                  <a:gd name="connsiteX34" fmla="*/ 363855 w 405765"/>
                  <a:gd name="connsiteY34" fmla="*/ 247650 h 404812"/>
                  <a:gd name="connsiteX35" fmla="*/ 405765 w 405765"/>
                  <a:gd name="connsiteY35" fmla="*/ 226695 h 404812"/>
                  <a:gd name="connsiteX36" fmla="*/ 405765 w 405765"/>
                  <a:gd name="connsiteY36" fmla="*/ 179070 h 404812"/>
                  <a:gd name="connsiteX37" fmla="*/ 363855 w 405765"/>
                  <a:gd name="connsiteY37" fmla="*/ 158115 h 404812"/>
                  <a:gd name="connsiteX38" fmla="*/ 348615 w 405765"/>
                  <a:gd name="connsiteY38" fmla="*/ 120967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05765" h="404812">
                    <a:moveTo>
                      <a:pt x="202883" y="274320"/>
                    </a:moveTo>
                    <a:cubicBezTo>
                      <a:pt x="162878" y="274320"/>
                      <a:pt x="131445" y="241935"/>
                      <a:pt x="131445" y="202882"/>
                    </a:cubicBezTo>
                    <a:cubicBezTo>
                      <a:pt x="131445" y="162877"/>
                      <a:pt x="163830" y="131445"/>
                      <a:pt x="202883" y="131445"/>
                    </a:cubicBezTo>
                    <a:cubicBezTo>
                      <a:pt x="242888" y="131445"/>
                      <a:pt x="274320" y="163830"/>
                      <a:pt x="274320" y="202882"/>
                    </a:cubicBezTo>
                    <a:cubicBezTo>
                      <a:pt x="274320" y="241935"/>
                      <a:pt x="242888" y="274320"/>
                      <a:pt x="202883" y="274320"/>
                    </a:cubicBezTo>
                    <a:lnTo>
                      <a:pt x="202883" y="274320"/>
                    </a:lnTo>
                    <a:close/>
                    <a:moveTo>
                      <a:pt x="348615" y="120967"/>
                    </a:move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368" y="50482"/>
                      <a:pt x="260033" y="45720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4780" y="45720"/>
                      <a:pt x="132398" y="50482"/>
                      <a:pt x="120968" y="57150"/>
                    </a:cubicBezTo>
                    <a:lnTo>
                      <a:pt x="76200" y="41910"/>
                    </a:lnTo>
                    <a:lnTo>
                      <a:pt x="42863" y="75247"/>
                    </a:lnTo>
                    <a:lnTo>
                      <a:pt x="57150" y="120015"/>
                    </a:lnTo>
                    <a:cubicBezTo>
                      <a:pt x="50483" y="131445"/>
                      <a:pt x="45720" y="144780"/>
                      <a:pt x="41910" y="157163"/>
                    </a:cubicBezTo>
                    <a:lnTo>
                      <a:pt x="0" y="178117"/>
                    </a:lnTo>
                    <a:lnTo>
                      <a:pt x="0" y="225742"/>
                    </a:lnTo>
                    <a:lnTo>
                      <a:pt x="41910" y="246698"/>
                    </a:lnTo>
                    <a:cubicBezTo>
                      <a:pt x="45720" y="260032"/>
                      <a:pt x="50483" y="272415"/>
                      <a:pt x="57150" y="283845"/>
                    </a:cubicBezTo>
                    <a:lnTo>
                      <a:pt x="42863" y="328613"/>
                    </a:lnTo>
                    <a:lnTo>
                      <a:pt x="76200" y="361950"/>
                    </a:lnTo>
                    <a:lnTo>
                      <a:pt x="120968" y="347663"/>
                    </a:lnTo>
                    <a:cubicBezTo>
                      <a:pt x="132398" y="354330"/>
                      <a:pt x="144780" y="359092"/>
                      <a:pt x="158115" y="362903"/>
                    </a:cubicBezTo>
                    <a:lnTo>
                      <a:pt x="179070" y="404813"/>
                    </a:lnTo>
                    <a:lnTo>
                      <a:pt x="226695" y="404813"/>
                    </a:lnTo>
                    <a:lnTo>
                      <a:pt x="247650" y="362903"/>
                    </a:lnTo>
                    <a:cubicBezTo>
                      <a:pt x="260985" y="359092"/>
                      <a:pt x="273368" y="354330"/>
                      <a:pt x="284798" y="347663"/>
                    </a:cubicBezTo>
                    <a:lnTo>
                      <a:pt x="329565" y="362903"/>
                    </a:lnTo>
                    <a:lnTo>
                      <a:pt x="362903" y="328613"/>
                    </a:lnTo>
                    <a:lnTo>
                      <a:pt x="348615" y="284798"/>
                    </a:lnTo>
                    <a:cubicBezTo>
                      <a:pt x="355283" y="273367"/>
                      <a:pt x="360045" y="260985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ubicBezTo>
                      <a:pt x="360045" y="144780"/>
                      <a:pt x="355283" y="132397"/>
                      <a:pt x="348615" y="12096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3" name="图形 11" descr="单级齿轮">
              <a:extLst>
                <a:ext uri="{FF2B5EF4-FFF2-40B4-BE49-F238E27FC236}">
                  <a16:creationId xmlns:a16="http://schemas.microsoft.com/office/drawing/2014/main" id="{C067FF3D-4787-03A2-817E-DB2EE3A2536B}"/>
                </a:ext>
              </a:extLst>
            </p:cNvPr>
            <p:cNvSpPr/>
            <p:nvPr/>
          </p:nvSpPr>
          <p:spPr>
            <a:xfrm>
              <a:off x="3699885" y="1785105"/>
              <a:ext cx="156295" cy="148035"/>
            </a:xfrm>
            <a:custGeom>
              <a:avLst/>
              <a:gdLst>
                <a:gd name="connsiteX0" fmla="*/ 323850 w 648652"/>
                <a:gd name="connsiteY0" fmla="*/ 438150 h 647700"/>
                <a:gd name="connsiteX1" fmla="*/ 209550 w 648652"/>
                <a:gd name="connsiteY1" fmla="*/ 323850 h 647700"/>
                <a:gd name="connsiteX2" fmla="*/ 323850 w 648652"/>
                <a:gd name="connsiteY2" fmla="*/ 209550 h 647700"/>
                <a:gd name="connsiteX3" fmla="*/ 438150 w 648652"/>
                <a:gd name="connsiteY3" fmla="*/ 323850 h 647700"/>
                <a:gd name="connsiteX4" fmla="*/ 323850 w 648652"/>
                <a:gd name="connsiteY4" fmla="*/ 438150 h 647700"/>
                <a:gd name="connsiteX5" fmla="*/ 581025 w 648652"/>
                <a:gd name="connsiteY5" fmla="*/ 252413 h 647700"/>
                <a:gd name="connsiteX6" fmla="*/ 556260 w 648652"/>
                <a:gd name="connsiteY6" fmla="*/ 193358 h 647700"/>
                <a:gd name="connsiteX7" fmla="*/ 580073 w 648652"/>
                <a:gd name="connsiteY7" fmla="*/ 121920 h 647700"/>
                <a:gd name="connsiteX8" fmla="*/ 525780 w 648652"/>
                <a:gd name="connsiteY8" fmla="*/ 67628 h 647700"/>
                <a:gd name="connsiteX9" fmla="*/ 454343 w 648652"/>
                <a:gd name="connsiteY9" fmla="*/ 91440 h 647700"/>
                <a:gd name="connsiteX10" fmla="*/ 394335 w 648652"/>
                <a:gd name="connsiteY10" fmla="*/ 66675 h 647700"/>
                <a:gd name="connsiteX11" fmla="*/ 361950 w 648652"/>
                <a:gd name="connsiteY11" fmla="*/ 0 h 647700"/>
                <a:gd name="connsiteX12" fmla="*/ 285750 w 648652"/>
                <a:gd name="connsiteY12" fmla="*/ 0 h 647700"/>
                <a:gd name="connsiteX13" fmla="*/ 252413 w 648652"/>
                <a:gd name="connsiteY13" fmla="*/ 66675 h 647700"/>
                <a:gd name="connsiteX14" fmla="*/ 193358 w 648652"/>
                <a:gd name="connsiteY14" fmla="*/ 91440 h 647700"/>
                <a:gd name="connsiteX15" fmla="*/ 121920 w 648652"/>
                <a:gd name="connsiteY15" fmla="*/ 67628 h 647700"/>
                <a:gd name="connsiteX16" fmla="*/ 67628 w 648652"/>
                <a:gd name="connsiteY16" fmla="*/ 121920 h 647700"/>
                <a:gd name="connsiteX17" fmla="*/ 91440 w 648652"/>
                <a:gd name="connsiteY17" fmla="*/ 193358 h 647700"/>
                <a:gd name="connsiteX18" fmla="*/ 66675 w 648652"/>
                <a:gd name="connsiteY18" fmla="*/ 253365 h 647700"/>
                <a:gd name="connsiteX19" fmla="*/ 0 w 648652"/>
                <a:gd name="connsiteY19" fmla="*/ 285750 h 647700"/>
                <a:gd name="connsiteX20" fmla="*/ 0 w 648652"/>
                <a:gd name="connsiteY20" fmla="*/ 361950 h 647700"/>
                <a:gd name="connsiteX21" fmla="*/ 66675 w 648652"/>
                <a:gd name="connsiteY21" fmla="*/ 395288 h 647700"/>
                <a:gd name="connsiteX22" fmla="*/ 91440 w 648652"/>
                <a:gd name="connsiteY22" fmla="*/ 454343 h 647700"/>
                <a:gd name="connsiteX23" fmla="*/ 67628 w 648652"/>
                <a:gd name="connsiteY23" fmla="*/ 525780 h 647700"/>
                <a:gd name="connsiteX24" fmla="*/ 121920 w 648652"/>
                <a:gd name="connsiteY24" fmla="*/ 580073 h 647700"/>
                <a:gd name="connsiteX25" fmla="*/ 193358 w 648652"/>
                <a:gd name="connsiteY25" fmla="*/ 556260 h 647700"/>
                <a:gd name="connsiteX26" fmla="*/ 253365 w 648652"/>
                <a:gd name="connsiteY26" fmla="*/ 581025 h 647700"/>
                <a:gd name="connsiteX27" fmla="*/ 286703 w 648652"/>
                <a:gd name="connsiteY27" fmla="*/ 647700 h 647700"/>
                <a:gd name="connsiteX28" fmla="*/ 362903 w 648652"/>
                <a:gd name="connsiteY28" fmla="*/ 647700 h 647700"/>
                <a:gd name="connsiteX29" fmla="*/ 396240 w 648652"/>
                <a:gd name="connsiteY29" fmla="*/ 581025 h 647700"/>
                <a:gd name="connsiteX30" fmla="*/ 455295 w 648652"/>
                <a:gd name="connsiteY30" fmla="*/ 556260 h 647700"/>
                <a:gd name="connsiteX31" fmla="*/ 526733 w 648652"/>
                <a:gd name="connsiteY31" fmla="*/ 580073 h 647700"/>
                <a:gd name="connsiteX32" fmla="*/ 581025 w 648652"/>
                <a:gd name="connsiteY32" fmla="*/ 525780 h 647700"/>
                <a:gd name="connsiteX33" fmla="*/ 557213 w 648652"/>
                <a:gd name="connsiteY33" fmla="*/ 454343 h 647700"/>
                <a:gd name="connsiteX34" fmla="*/ 581978 w 648652"/>
                <a:gd name="connsiteY34" fmla="*/ 394335 h 647700"/>
                <a:gd name="connsiteX35" fmla="*/ 648653 w 648652"/>
                <a:gd name="connsiteY35" fmla="*/ 360998 h 647700"/>
                <a:gd name="connsiteX36" fmla="*/ 648653 w 648652"/>
                <a:gd name="connsiteY36" fmla="*/ 284798 h 647700"/>
                <a:gd name="connsiteX37" fmla="*/ 581025 w 648652"/>
                <a:gd name="connsiteY37" fmla="*/ 252413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48652" h="647700">
                  <a:moveTo>
                    <a:pt x="323850" y="438150"/>
                  </a:moveTo>
                  <a:cubicBezTo>
                    <a:pt x="260985" y="438150"/>
                    <a:pt x="209550" y="386715"/>
                    <a:pt x="209550" y="323850"/>
                  </a:cubicBezTo>
                  <a:cubicBezTo>
                    <a:pt x="209550" y="260985"/>
                    <a:pt x="260985" y="209550"/>
                    <a:pt x="323850" y="209550"/>
                  </a:cubicBezTo>
                  <a:cubicBezTo>
                    <a:pt x="386715" y="209550"/>
                    <a:pt x="438150" y="260985"/>
                    <a:pt x="438150" y="323850"/>
                  </a:cubicBezTo>
                  <a:cubicBezTo>
                    <a:pt x="438150" y="386715"/>
                    <a:pt x="386715" y="438150"/>
                    <a:pt x="323850" y="438150"/>
                  </a:cubicBezTo>
                  <a:close/>
                  <a:moveTo>
                    <a:pt x="581025" y="252413"/>
                  </a:moveTo>
                  <a:cubicBezTo>
                    <a:pt x="575310" y="231458"/>
                    <a:pt x="566738" y="211455"/>
                    <a:pt x="556260" y="193358"/>
                  </a:cubicBezTo>
                  <a:lnTo>
                    <a:pt x="580073" y="121920"/>
                  </a:lnTo>
                  <a:lnTo>
                    <a:pt x="525780" y="67628"/>
                  </a:lnTo>
                  <a:lnTo>
                    <a:pt x="454343" y="91440"/>
                  </a:lnTo>
                  <a:cubicBezTo>
                    <a:pt x="435293" y="80963"/>
                    <a:pt x="415290" y="72390"/>
                    <a:pt x="394335" y="66675"/>
                  </a:cubicBezTo>
                  <a:lnTo>
                    <a:pt x="361950" y="0"/>
                  </a:lnTo>
                  <a:lnTo>
                    <a:pt x="285750" y="0"/>
                  </a:lnTo>
                  <a:lnTo>
                    <a:pt x="252413" y="66675"/>
                  </a:lnTo>
                  <a:cubicBezTo>
                    <a:pt x="231458" y="72390"/>
                    <a:pt x="211455" y="80963"/>
                    <a:pt x="193358" y="91440"/>
                  </a:cubicBezTo>
                  <a:lnTo>
                    <a:pt x="121920" y="67628"/>
                  </a:lnTo>
                  <a:lnTo>
                    <a:pt x="67628" y="121920"/>
                  </a:lnTo>
                  <a:lnTo>
                    <a:pt x="91440" y="193358"/>
                  </a:lnTo>
                  <a:cubicBezTo>
                    <a:pt x="80963" y="212408"/>
                    <a:pt x="72390" y="232410"/>
                    <a:pt x="66675" y="253365"/>
                  </a:cubicBezTo>
                  <a:lnTo>
                    <a:pt x="0" y="285750"/>
                  </a:lnTo>
                  <a:lnTo>
                    <a:pt x="0" y="361950"/>
                  </a:lnTo>
                  <a:lnTo>
                    <a:pt x="66675" y="395288"/>
                  </a:lnTo>
                  <a:cubicBezTo>
                    <a:pt x="72390" y="416243"/>
                    <a:pt x="80963" y="436245"/>
                    <a:pt x="91440" y="454343"/>
                  </a:cubicBezTo>
                  <a:lnTo>
                    <a:pt x="67628" y="525780"/>
                  </a:lnTo>
                  <a:lnTo>
                    <a:pt x="121920" y="580073"/>
                  </a:lnTo>
                  <a:lnTo>
                    <a:pt x="193358" y="556260"/>
                  </a:lnTo>
                  <a:cubicBezTo>
                    <a:pt x="212408" y="566738"/>
                    <a:pt x="232410" y="575310"/>
                    <a:pt x="253365" y="581025"/>
                  </a:cubicBezTo>
                  <a:lnTo>
                    <a:pt x="286703" y="647700"/>
                  </a:lnTo>
                  <a:lnTo>
                    <a:pt x="362903" y="647700"/>
                  </a:lnTo>
                  <a:lnTo>
                    <a:pt x="396240" y="581025"/>
                  </a:lnTo>
                  <a:cubicBezTo>
                    <a:pt x="417195" y="575310"/>
                    <a:pt x="437198" y="566738"/>
                    <a:pt x="455295" y="556260"/>
                  </a:cubicBezTo>
                  <a:lnTo>
                    <a:pt x="526733" y="580073"/>
                  </a:lnTo>
                  <a:lnTo>
                    <a:pt x="581025" y="525780"/>
                  </a:lnTo>
                  <a:lnTo>
                    <a:pt x="557213" y="454343"/>
                  </a:lnTo>
                  <a:cubicBezTo>
                    <a:pt x="567690" y="435293"/>
                    <a:pt x="576263" y="415290"/>
                    <a:pt x="581978" y="394335"/>
                  </a:cubicBezTo>
                  <a:lnTo>
                    <a:pt x="648653" y="360998"/>
                  </a:lnTo>
                  <a:lnTo>
                    <a:pt x="648653" y="284798"/>
                  </a:lnTo>
                  <a:lnTo>
                    <a:pt x="581025" y="25241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0FE1ED3-FBAF-CC73-3F55-4B3AE119DD7B}"/>
                </a:ext>
              </a:extLst>
            </p:cNvPr>
            <p:cNvSpPr/>
            <p:nvPr/>
          </p:nvSpPr>
          <p:spPr>
            <a:xfrm>
              <a:off x="3646319" y="1767012"/>
              <a:ext cx="398141" cy="4571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ABD78A87-08A8-9B9D-33BF-E9260417F035}"/>
              </a:ext>
            </a:extLst>
          </p:cNvPr>
          <p:cNvCxnSpPr>
            <a:cxnSpLocks/>
          </p:cNvCxnSpPr>
          <p:nvPr/>
        </p:nvCxnSpPr>
        <p:spPr>
          <a:xfrm>
            <a:off x="2062186" y="1499089"/>
            <a:ext cx="1708153" cy="927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15EC592D-41DD-B261-7BCF-51B9EA08DE93}"/>
              </a:ext>
            </a:extLst>
          </p:cNvPr>
          <p:cNvSpPr txBox="1"/>
          <p:nvPr/>
        </p:nvSpPr>
        <p:spPr>
          <a:xfrm>
            <a:off x="566244" y="1773695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当前编码器计数值为</a:t>
            </a:r>
            <a:r>
              <a:rPr lang="en-US" altLang="zh-CN" dirty="0"/>
              <a:t>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0411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1B6EE8B8-6B46-747C-B1C1-BF6EC8C379CC}"/>
              </a:ext>
            </a:extLst>
          </p:cNvPr>
          <p:cNvGrpSpPr/>
          <p:nvPr/>
        </p:nvGrpSpPr>
        <p:grpSpPr>
          <a:xfrm>
            <a:off x="8050167" y="3004312"/>
            <a:ext cx="1523205" cy="494506"/>
            <a:chOff x="2521255" y="1552528"/>
            <a:chExt cx="1523205" cy="494506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637912E7-14ED-4711-6CD5-F7D788D0113D}"/>
                </a:ext>
              </a:extLst>
            </p:cNvPr>
            <p:cNvSpPr/>
            <p:nvPr/>
          </p:nvSpPr>
          <p:spPr>
            <a:xfrm>
              <a:off x="2660160" y="1552528"/>
              <a:ext cx="919956" cy="47625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FA926390-8E2E-ECC3-E021-26AD3A288876}"/>
                </a:ext>
              </a:extLst>
            </p:cNvPr>
            <p:cNvSpPr/>
            <p:nvPr/>
          </p:nvSpPr>
          <p:spPr>
            <a:xfrm>
              <a:off x="2521255" y="1649935"/>
              <a:ext cx="98821" cy="296069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0D916FB2-FDE5-CE66-5DC4-3816502B42E5}"/>
                </a:ext>
              </a:extLst>
            </p:cNvPr>
            <p:cNvSpPr/>
            <p:nvPr/>
          </p:nvSpPr>
          <p:spPr>
            <a:xfrm>
              <a:off x="3567019" y="1552528"/>
              <a:ext cx="315516" cy="494506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AACACB31-E610-7A22-85D1-980A57224C34}"/>
                </a:ext>
              </a:extLst>
            </p:cNvPr>
            <p:cNvSpPr/>
            <p:nvPr/>
          </p:nvSpPr>
          <p:spPr>
            <a:xfrm>
              <a:off x="2533697" y="1942467"/>
              <a:ext cx="109934" cy="45719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1BB6774-31E2-B9D6-5998-668905773F85}"/>
                </a:ext>
              </a:extLst>
            </p:cNvPr>
            <p:cNvSpPr/>
            <p:nvPr/>
          </p:nvSpPr>
          <p:spPr>
            <a:xfrm>
              <a:off x="2611666" y="1767012"/>
              <a:ext cx="1016943" cy="4571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0" name="图形 9" descr="齿轮">
              <a:extLst>
                <a:ext uri="{FF2B5EF4-FFF2-40B4-BE49-F238E27FC236}">
                  <a16:creationId xmlns:a16="http://schemas.microsoft.com/office/drawing/2014/main" id="{19BEE869-CBF2-6578-7872-AE3817C59CC8}"/>
                </a:ext>
              </a:extLst>
            </p:cNvPr>
            <p:cNvGrpSpPr/>
            <p:nvPr/>
          </p:nvGrpSpPr>
          <p:grpSpPr>
            <a:xfrm>
              <a:off x="3606868" y="1645529"/>
              <a:ext cx="244439" cy="213593"/>
              <a:chOff x="5764543" y="1985679"/>
              <a:chExt cx="676786" cy="642439"/>
            </a:xfrm>
            <a:solidFill>
              <a:srgbClr val="000000"/>
            </a:solidFill>
          </p:grpSpPr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1B872569-0F6E-FC3A-F18F-9D1482E810C8}"/>
                  </a:ext>
                </a:extLst>
              </p:cNvPr>
              <p:cNvSpPr/>
              <p:nvPr/>
            </p:nvSpPr>
            <p:spPr>
              <a:xfrm>
                <a:off x="6035566" y="1985679"/>
                <a:ext cx="405763" cy="404813"/>
              </a:xfrm>
              <a:custGeom>
                <a:avLst/>
                <a:gdLst>
                  <a:gd name="connsiteX0" fmla="*/ 202883 w 405764"/>
                  <a:gd name="connsiteY0" fmla="*/ 274320 h 404812"/>
                  <a:gd name="connsiteX1" fmla="*/ 131445 w 405764"/>
                  <a:gd name="connsiteY1" fmla="*/ 202883 h 404812"/>
                  <a:gd name="connsiteX2" fmla="*/ 202883 w 405764"/>
                  <a:gd name="connsiteY2" fmla="*/ 131445 h 404812"/>
                  <a:gd name="connsiteX3" fmla="*/ 274320 w 405764"/>
                  <a:gd name="connsiteY3" fmla="*/ 202883 h 404812"/>
                  <a:gd name="connsiteX4" fmla="*/ 202883 w 405764"/>
                  <a:gd name="connsiteY4" fmla="*/ 274320 h 404812"/>
                  <a:gd name="connsiteX5" fmla="*/ 363855 w 405764"/>
                  <a:gd name="connsiteY5" fmla="*/ 158115 h 404812"/>
                  <a:gd name="connsiteX6" fmla="*/ 348615 w 405764"/>
                  <a:gd name="connsiteY6" fmla="*/ 120968 h 404812"/>
                  <a:gd name="connsiteX7" fmla="*/ 363855 w 405764"/>
                  <a:gd name="connsiteY7" fmla="*/ 76200 h 404812"/>
                  <a:gd name="connsiteX8" fmla="*/ 329565 w 405764"/>
                  <a:gd name="connsiteY8" fmla="*/ 41910 h 404812"/>
                  <a:gd name="connsiteX9" fmla="*/ 284798 w 405764"/>
                  <a:gd name="connsiteY9" fmla="*/ 57150 h 404812"/>
                  <a:gd name="connsiteX10" fmla="*/ 247650 w 405764"/>
                  <a:gd name="connsiteY10" fmla="*/ 41910 h 404812"/>
                  <a:gd name="connsiteX11" fmla="*/ 226695 w 405764"/>
                  <a:gd name="connsiteY11" fmla="*/ 0 h 404812"/>
                  <a:gd name="connsiteX12" fmla="*/ 179070 w 405764"/>
                  <a:gd name="connsiteY12" fmla="*/ 0 h 404812"/>
                  <a:gd name="connsiteX13" fmla="*/ 158115 w 405764"/>
                  <a:gd name="connsiteY13" fmla="*/ 41910 h 404812"/>
                  <a:gd name="connsiteX14" fmla="*/ 120968 w 405764"/>
                  <a:gd name="connsiteY14" fmla="*/ 57150 h 404812"/>
                  <a:gd name="connsiteX15" fmla="*/ 76200 w 405764"/>
                  <a:gd name="connsiteY15" fmla="*/ 41910 h 404812"/>
                  <a:gd name="connsiteX16" fmla="*/ 41910 w 405764"/>
                  <a:gd name="connsiteY16" fmla="*/ 76200 h 404812"/>
                  <a:gd name="connsiteX17" fmla="*/ 57150 w 405764"/>
                  <a:gd name="connsiteY17" fmla="*/ 120968 h 404812"/>
                  <a:gd name="connsiteX18" fmla="*/ 41910 w 405764"/>
                  <a:gd name="connsiteY18" fmla="*/ 158115 h 404812"/>
                  <a:gd name="connsiteX19" fmla="*/ 0 w 405764"/>
                  <a:gd name="connsiteY19" fmla="*/ 179070 h 404812"/>
                  <a:gd name="connsiteX20" fmla="*/ 0 w 405764"/>
                  <a:gd name="connsiteY20" fmla="*/ 226695 h 404812"/>
                  <a:gd name="connsiteX21" fmla="*/ 41910 w 405764"/>
                  <a:gd name="connsiteY21" fmla="*/ 247650 h 404812"/>
                  <a:gd name="connsiteX22" fmla="*/ 57150 w 405764"/>
                  <a:gd name="connsiteY22" fmla="*/ 284798 h 404812"/>
                  <a:gd name="connsiteX23" fmla="*/ 41910 w 405764"/>
                  <a:gd name="connsiteY23" fmla="*/ 329565 h 404812"/>
                  <a:gd name="connsiteX24" fmla="*/ 75248 w 405764"/>
                  <a:gd name="connsiteY24" fmla="*/ 362903 h 404812"/>
                  <a:gd name="connsiteX25" fmla="*/ 120015 w 405764"/>
                  <a:gd name="connsiteY25" fmla="*/ 347663 h 404812"/>
                  <a:gd name="connsiteX26" fmla="*/ 157163 w 405764"/>
                  <a:gd name="connsiteY26" fmla="*/ 362903 h 404812"/>
                  <a:gd name="connsiteX27" fmla="*/ 178118 w 405764"/>
                  <a:gd name="connsiteY27" fmla="*/ 404813 h 404812"/>
                  <a:gd name="connsiteX28" fmla="*/ 225743 w 405764"/>
                  <a:gd name="connsiteY28" fmla="*/ 404813 h 404812"/>
                  <a:gd name="connsiteX29" fmla="*/ 246698 w 405764"/>
                  <a:gd name="connsiteY29" fmla="*/ 362903 h 404812"/>
                  <a:gd name="connsiteX30" fmla="*/ 283845 w 405764"/>
                  <a:gd name="connsiteY30" fmla="*/ 347663 h 404812"/>
                  <a:gd name="connsiteX31" fmla="*/ 328613 w 405764"/>
                  <a:gd name="connsiteY31" fmla="*/ 362903 h 404812"/>
                  <a:gd name="connsiteX32" fmla="*/ 362903 w 405764"/>
                  <a:gd name="connsiteY32" fmla="*/ 329565 h 404812"/>
                  <a:gd name="connsiteX33" fmla="*/ 347663 w 405764"/>
                  <a:gd name="connsiteY33" fmla="*/ 284798 h 404812"/>
                  <a:gd name="connsiteX34" fmla="*/ 363855 w 405764"/>
                  <a:gd name="connsiteY34" fmla="*/ 247650 h 404812"/>
                  <a:gd name="connsiteX35" fmla="*/ 405765 w 405764"/>
                  <a:gd name="connsiteY35" fmla="*/ 226695 h 404812"/>
                  <a:gd name="connsiteX36" fmla="*/ 405765 w 405764"/>
                  <a:gd name="connsiteY36" fmla="*/ 179070 h 404812"/>
                  <a:gd name="connsiteX37" fmla="*/ 363855 w 405764"/>
                  <a:gd name="connsiteY37" fmla="*/ 158115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05764" h="404812">
                    <a:moveTo>
                      <a:pt x="202883" y="274320"/>
                    </a:moveTo>
                    <a:cubicBezTo>
                      <a:pt x="162877" y="274320"/>
                      <a:pt x="131445" y="241935"/>
                      <a:pt x="131445" y="202883"/>
                    </a:cubicBezTo>
                    <a:cubicBezTo>
                      <a:pt x="131445" y="163830"/>
                      <a:pt x="163830" y="131445"/>
                      <a:pt x="202883" y="131445"/>
                    </a:cubicBezTo>
                    <a:cubicBezTo>
                      <a:pt x="242888" y="131445"/>
                      <a:pt x="274320" y="163830"/>
                      <a:pt x="274320" y="202883"/>
                    </a:cubicBezTo>
                    <a:cubicBezTo>
                      <a:pt x="274320" y="241935"/>
                      <a:pt x="241935" y="274320"/>
                      <a:pt x="202883" y="274320"/>
                    </a:cubicBezTo>
                    <a:close/>
                    <a:moveTo>
                      <a:pt x="363855" y="158115"/>
                    </a:moveTo>
                    <a:cubicBezTo>
                      <a:pt x="360045" y="144780"/>
                      <a:pt x="355283" y="132398"/>
                      <a:pt x="348615" y="120968"/>
                    </a:cubicBez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367" y="50483"/>
                      <a:pt x="260985" y="45720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4780" y="45720"/>
                      <a:pt x="132398" y="50483"/>
                      <a:pt x="120968" y="57150"/>
                    </a:cubicBezTo>
                    <a:lnTo>
                      <a:pt x="76200" y="41910"/>
                    </a:lnTo>
                    <a:lnTo>
                      <a:pt x="41910" y="76200"/>
                    </a:lnTo>
                    <a:lnTo>
                      <a:pt x="57150" y="120968"/>
                    </a:lnTo>
                    <a:cubicBezTo>
                      <a:pt x="50482" y="132398"/>
                      <a:pt x="45720" y="144780"/>
                      <a:pt x="41910" y="158115"/>
                    </a:cubicBezTo>
                    <a:lnTo>
                      <a:pt x="0" y="179070"/>
                    </a:lnTo>
                    <a:lnTo>
                      <a:pt x="0" y="226695"/>
                    </a:lnTo>
                    <a:lnTo>
                      <a:pt x="41910" y="247650"/>
                    </a:lnTo>
                    <a:cubicBezTo>
                      <a:pt x="45720" y="260985"/>
                      <a:pt x="50482" y="273368"/>
                      <a:pt x="57150" y="284798"/>
                    </a:cubicBezTo>
                    <a:lnTo>
                      <a:pt x="41910" y="329565"/>
                    </a:lnTo>
                    <a:lnTo>
                      <a:pt x="75248" y="362903"/>
                    </a:lnTo>
                    <a:lnTo>
                      <a:pt x="120015" y="347663"/>
                    </a:lnTo>
                    <a:cubicBezTo>
                      <a:pt x="131445" y="354330"/>
                      <a:pt x="143827" y="359093"/>
                      <a:pt x="157163" y="362903"/>
                    </a:cubicBezTo>
                    <a:lnTo>
                      <a:pt x="178118" y="404813"/>
                    </a:lnTo>
                    <a:lnTo>
                      <a:pt x="225743" y="404813"/>
                    </a:lnTo>
                    <a:lnTo>
                      <a:pt x="246698" y="362903"/>
                    </a:lnTo>
                    <a:cubicBezTo>
                      <a:pt x="260033" y="359093"/>
                      <a:pt x="272415" y="354330"/>
                      <a:pt x="283845" y="347663"/>
                    </a:cubicBezTo>
                    <a:lnTo>
                      <a:pt x="328613" y="362903"/>
                    </a:lnTo>
                    <a:lnTo>
                      <a:pt x="362903" y="329565"/>
                    </a:lnTo>
                    <a:lnTo>
                      <a:pt x="347663" y="284798"/>
                    </a:lnTo>
                    <a:cubicBezTo>
                      <a:pt x="354330" y="273368"/>
                      <a:pt x="360045" y="260033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797B20F8-0772-8742-D206-6198CA9F7D9D}"/>
                  </a:ext>
                </a:extLst>
              </p:cNvPr>
              <p:cNvSpPr/>
              <p:nvPr/>
            </p:nvSpPr>
            <p:spPr>
              <a:xfrm>
                <a:off x="5764543" y="2223306"/>
                <a:ext cx="405765" cy="404812"/>
              </a:xfrm>
              <a:custGeom>
                <a:avLst/>
                <a:gdLst>
                  <a:gd name="connsiteX0" fmla="*/ 202883 w 405765"/>
                  <a:gd name="connsiteY0" fmla="*/ 274320 h 404812"/>
                  <a:gd name="connsiteX1" fmla="*/ 131445 w 405765"/>
                  <a:gd name="connsiteY1" fmla="*/ 202882 h 404812"/>
                  <a:gd name="connsiteX2" fmla="*/ 202883 w 405765"/>
                  <a:gd name="connsiteY2" fmla="*/ 131445 h 404812"/>
                  <a:gd name="connsiteX3" fmla="*/ 274320 w 405765"/>
                  <a:gd name="connsiteY3" fmla="*/ 202882 h 404812"/>
                  <a:gd name="connsiteX4" fmla="*/ 202883 w 405765"/>
                  <a:gd name="connsiteY4" fmla="*/ 274320 h 404812"/>
                  <a:gd name="connsiteX5" fmla="*/ 202883 w 405765"/>
                  <a:gd name="connsiteY5" fmla="*/ 274320 h 404812"/>
                  <a:gd name="connsiteX6" fmla="*/ 348615 w 405765"/>
                  <a:gd name="connsiteY6" fmla="*/ 120967 h 404812"/>
                  <a:gd name="connsiteX7" fmla="*/ 363855 w 405765"/>
                  <a:gd name="connsiteY7" fmla="*/ 76200 h 404812"/>
                  <a:gd name="connsiteX8" fmla="*/ 329565 w 405765"/>
                  <a:gd name="connsiteY8" fmla="*/ 41910 h 404812"/>
                  <a:gd name="connsiteX9" fmla="*/ 284798 w 405765"/>
                  <a:gd name="connsiteY9" fmla="*/ 57150 h 404812"/>
                  <a:gd name="connsiteX10" fmla="*/ 247650 w 405765"/>
                  <a:gd name="connsiteY10" fmla="*/ 41910 h 404812"/>
                  <a:gd name="connsiteX11" fmla="*/ 226695 w 405765"/>
                  <a:gd name="connsiteY11" fmla="*/ 0 h 404812"/>
                  <a:gd name="connsiteX12" fmla="*/ 179070 w 405765"/>
                  <a:gd name="connsiteY12" fmla="*/ 0 h 404812"/>
                  <a:gd name="connsiteX13" fmla="*/ 158115 w 405765"/>
                  <a:gd name="connsiteY13" fmla="*/ 41910 h 404812"/>
                  <a:gd name="connsiteX14" fmla="*/ 120968 w 405765"/>
                  <a:gd name="connsiteY14" fmla="*/ 57150 h 404812"/>
                  <a:gd name="connsiteX15" fmla="*/ 76200 w 405765"/>
                  <a:gd name="connsiteY15" fmla="*/ 41910 h 404812"/>
                  <a:gd name="connsiteX16" fmla="*/ 42863 w 405765"/>
                  <a:gd name="connsiteY16" fmla="*/ 75247 h 404812"/>
                  <a:gd name="connsiteX17" fmla="*/ 57150 w 405765"/>
                  <a:gd name="connsiteY17" fmla="*/ 120015 h 404812"/>
                  <a:gd name="connsiteX18" fmla="*/ 41910 w 405765"/>
                  <a:gd name="connsiteY18" fmla="*/ 157163 h 404812"/>
                  <a:gd name="connsiteX19" fmla="*/ 0 w 405765"/>
                  <a:gd name="connsiteY19" fmla="*/ 178117 h 404812"/>
                  <a:gd name="connsiteX20" fmla="*/ 0 w 405765"/>
                  <a:gd name="connsiteY20" fmla="*/ 225742 h 404812"/>
                  <a:gd name="connsiteX21" fmla="*/ 41910 w 405765"/>
                  <a:gd name="connsiteY21" fmla="*/ 246698 h 404812"/>
                  <a:gd name="connsiteX22" fmla="*/ 57150 w 405765"/>
                  <a:gd name="connsiteY22" fmla="*/ 283845 h 404812"/>
                  <a:gd name="connsiteX23" fmla="*/ 42863 w 405765"/>
                  <a:gd name="connsiteY23" fmla="*/ 328613 h 404812"/>
                  <a:gd name="connsiteX24" fmla="*/ 76200 w 405765"/>
                  <a:gd name="connsiteY24" fmla="*/ 361950 h 404812"/>
                  <a:gd name="connsiteX25" fmla="*/ 120968 w 405765"/>
                  <a:gd name="connsiteY25" fmla="*/ 347663 h 404812"/>
                  <a:gd name="connsiteX26" fmla="*/ 158115 w 405765"/>
                  <a:gd name="connsiteY26" fmla="*/ 362903 h 404812"/>
                  <a:gd name="connsiteX27" fmla="*/ 179070 w 405765"/>
                  <a:gd name="connsiteY27" fmla="*/ 404813 h 404812"/>
                  <a:gd name="connsiteX28" fmla="*/ 226695 w 405765"/>
                  <a:gd name="connsiteY28" fmla="*/ 404813 h 404812"/>
                  <a:gd name="connsiteX29" fmla="*/ 247650 w 405765"/>
                  <a:gd name="connsiteY29" fmla="*/ 362903 h 404812"/>
                  <a:gd name="connsiteX30" fmla="*/ 284798 w 405765"/>
                  <a:gd name="connsiteY30" fmla="*/ 347663 h 404812"/>
                  <a:gd name="connsiteX31" fmla="*/ 329565 w 405765"/>
                  <a:gd name="connsiteY31" fmla="*/ 362903 h 404812"/>
                  <a:gd name="connsiteX32" fmla="*/ 362903 w 405765"/>
                  <a:gd name="connsiteY32" fmla="*/ 328613 h 404812"/>
                  <a:gd name="connsiteX33" fmla="*/ 348615 w 405765"/>
                  <a:gd name="connsiteY33" fmla="*/ 284798 h 404812"/>
                  <a:gd name="connsiteX34" fmla="*/ 363855 w 405765"/>
                  <a:gd name="connsiteY34" fmla="*/ 247650 h 404812"/>
                  <a:gd name="connsiteX35" fmla="*/ 405765 w 405765"/>
                  <a:gd name="connsiteY35" fmla="*/ 226695 h 404812"/>
                  <a:gd name="connsiteX36" fmla="*/ 405765 w 405765"/>
                  <a:gd name="connsiteY36" fmla="*/ 179070 h 404812"/>
                  <a:gd name="connsiteX37" fmla="*/ 363855 w 405765"/>
                  <a:gd name="connsiteY37" fmla="*/ 158115 h 404812"/>
                  <a:gd name="connsiteX38" fmla="*/ 348615 w 405765"/>
                  <a:gd name="connsiteY38" fmla="*/ 120967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05765" h="404812">
                    <a:moveTo>
                      <a:pt x="202883" y="274320"/>
                    </a:moveTo>
                    <a:cubicBezTo>
                      <a:pt x="162878" y="274320"/>
                      <a:pt x="131445" y="241935"/>
                      <a:pt x="131445" y="202882"/>
                    </a:cubicBezTo>
                    <a:cubicBezTo>
                      <a:pt x="131445" y="162877"/>
                      <a:pt x="163830" y="131445"/>
                      <a:pt x="202883" y="131445"/>
                    </a:cubicBezTo>
                    <a:cubicBezTo>
                      <a:pt x="242888" y="131445"/>
                      <a:pt x="274320" y="163830"/>
                      <a:pt x="274320" y="202882"/>
                    </a:cubicBezTo>
                    <a:cubicBezTo>
                      <a:pt x="274320" y="241935"/>
                      <a:pt x="242888" y="274320"/>
                      <a:pt x="202883" y="274320"/>
                    </a:cubicBezTo>
                    <a:lnTo>
                      <a:pt x="202883" y="274320"/>
                    </a:lnTo>
                    <a:close/>
                    <a:moveTo>
                      <a:pt x="348615" y="120967"/>
                    </a:move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368" y="50482"/>
                      <a:pt x="260033" y="45720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4780" y="45720"/>
                      <a:pt x="132398" y="50482"/>
                      <a:pt x="120968" y="57150"/>
                    </a:cubicBezTo>
                    <a:lnTo>
                      <a:pt x="76200" y="41910"/>
                    </a:lnTo>
                    <a:lnTo>
                      <a:pt x="42863" y="75247"/>
                    </a:lnTo>
                    <a:lnTo>
                      <a:pt x="57150" y="120015"/>
                    </a:lnTo>
                    <a:cubicBezTo>
                      <a:pt x="50483" y="131445"/>
                      <a:pt x="45720" y="144780"/>
                      <a:pt x="41910" y="157163"/>
                    </a:cubicBezTo>
                    <a:lnTo>
                      <a:pt x="0" y="178117"/>
                    </a:lnTo>
                    <a:lnTo>
                      <a:pt x="0" y="225742"/>
                    </a:lnTo>
                    <a:lnTo>
                      <a:pt x="41910" y="246698"/>
                    </a:lnTo>
                    <a:cubicBezTo>
                      <a:pt x="45720" y="260032"/>
                      <a:pt x="50483" y="272415"/>
                      <a:pt x="57150" y="283845"/>
                    </a:cubicBezTo>
                    <a:lnTo>
                      <a:pt x="42863" y="328613"/>
                    </a:lnTo>
                    <a:lnTo>
                      <a:pt x="76200" y="361950"/>
                    </a:lnTo>
                    <a:lnTo>
                      <a:pt x="120968" y="347663"/>
                    </a:lnTo>
                    <a:cubicBezTo>
                      <a:pt x="132398" y="354330"/>
                      <a:pt x="144780" y="359092"/>
                      <a:pt x="158115" y="362903"/>
                    </a:cubicBezTo>
                    <a:lnTo>
                      <a:pt x="179070" y="404813"/>
                    </a:lnTo>
                    <a:lnTo>
                      <a:pt x="226695" y="404813"/>
                    </a:lnTo>
                    <a:lnTo>
                      <a:pt x="247650" y="362903"/>
                    </a:lnTo>
                    <a:cubicBezTo>
                      <a:pt x="260985" y="359092"/>
                      <a:pt x="273368" y="354330"/>
                      <a:pt x="284798" y="347663"/>
                    </a:cubicBezTo>
                    <a:lnTo>
                      <a:pt x="329565" y="362903"/>
                    </a:lnTo>
                    <a:lnTo>
                      <a:pt x="362903" y="328613"/>
                    </a:lnTo>
                    <a:lnTo>
                      <a:pt x="348615" y="284798"/>
                    </a:lnTo>
                    <a:cubicBezTo>
                      <a:pt x="355283" y="273367"/>
                      <a:pt x="360045" y="260985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ubicBezTo>
                      <a:pt x="360045" y="144780"/>
                      <a:pt x="355283" y="132397"/>
                      <a:pt x="348615" y="12096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3" name="图形 11" descr="单级齿轮">
              <a:extLst>
                <a:ext uri="{FF2B5EF4-FFF2-40B4-BE49-F238E27FC236}">
                  <a16:creationId xmlns:a16="http://schemas.microsoft.com/office/drawing/2014/main" id="{C067FF3D-4787-03A2-817E-DB2EE3A2536B}"/>
                </a:ext>
              </a:extLst>
            </p:cNvPr>
            <p:cNvSpPr/>
            <p:nvPr/>
          </p:nvSpPr>
          <p:spPr>
            <a:xfrm>
              <a:off x="3699885" y="1785105"/>
              <a:ext cx="156295" cy="148035"/>
            </a:xfrm>
            <a:custGeom>
              <a:avLst/>
              <a:gdLst>
                <a:gd name="connsiteX0" fmla="*/ 323850 w 648652"/>
                <a:gd name="connsiteY0" fmla="*/ 438150 h 647700"/>
                <a:gd name="connsiteX1" fmla="*/ 209550 w 648652"/>
                <a:gd name="connsiteY1" fmla="*/ 323850 h 647700"/>
                <a:gd name="connsiteX2" fmla="*/ 323850 w 648652"/>
                <a:gd name="connsiteY2" fmla="*/ 209550 h 647700"/>
                <a:gd name="connsiteX3" fmla="*/ 438150 w 648652"/>
                <a:gd name="connsiteY3" fmla="*/ 323850 h 647700"/>
                <a:gd name="connsiteX4" fmla="*/ 323850 w 648652"/>
                <a:gd name="connsiteY4" fmla="*/ 438150 h 647700"/>
                <a:gd name="connsiteX5" fmla="*/ 581025 w 648652"/>
                <a:gd name="connsiteY5" fmla="*/ 252413 h 647700"/>
                <a:gd name="connsiteX6" fmla="*/ 556260 w 648652"/>
                <a:gd name="connsiteY6" fmla="*/ 193358 h 647700"/>
                <a:gd name="connsiteX7" fmla="*/ 580073 w 648652"/>
                <a:gd name="connsiteY7" fmla="*/ 121920 h 647700"/>
                <a:gd name="connsiteX8" fmla="*/ 525780 w 648652"/>
                <a:gd name="connsiteY8" fmla="*/ 67628 h 647700"/>
                <a:gd name="connsiteX9" fmla="*/ 454343 w 648652"/>
                <a:gd name="connsiteY9" fmla="*/ 91440 h 647700"/>
                <a:gd name="connsiteX10" fmla="*/ 394335 w 648652"/>
                <a:gd name="connsiteY10" fmla="*/ 66675 h 647700"/>
                <a:gd name="connsiteX11" fmla="*/ 361950 w 648652"/>
                <a:gd name="connsiteY11" fmla="*/ 0 h 647700"/>
                <a:gd name="connsiteX12" fmla="*/ 285750 w 648652"/>
                <a:gd name="connsiteY12" fmla="*/ 0 h 647700"/>
                <a:gd name="connsiteX13" fmla="*/ 252413 w 648652"/>
                <a:gd name="connsiteY13" fmla="*/ 66675 h 647700"/>
                <a:gd name="connsiteX14" fmla="*/ 193358 w 648652"/>
                <a:gd name="connsiteY14" fmla="*/ 91440 h 647700"/>
                <a:gd name="connsiteX15" fmla="*/ 121920 w 648652"/>
                <a:gd name="connsiteY15" fmla="*/ 67628 h 647700"/>
                <a:gd name="connsiteX16" fmla="*/ 67628 w 648652"/>
                <a:gd name="connsiteY16" fmla="*/ 121920 h 647700"/>
                <a:gd name="connsiteX17" fmla="*/ 91440 w 648652"/>
                <a:gd name="connsiteY17" fmla="*/ 193358 h 647700"/>
                <a:gd name="connsiteX18" fmla="*/ 66675 w 648652"/>
                <a:gd name="connsiteY18" fmla="*/ 253365 h 647700"/>
                <a:gd name="connsiteX19" fmla="*/ 0 w 648652"/>
                <a:gd name="connsiteY19" fmla="*/ 285750 h 647700"/>
                <a:gd name="connsiteX20" fmla="*/ 0 w 648652"/>
                <a:gd name="connsiteY20" fmla="*/ 361950 h 647700"/>
                <a:gd name="connsiteX21" fmla="*/ 66675 w 648652"/>
                <a:gd name="connsiteY21" fmla="*/ 395288 h 647700"/>
                <a:gd name="connsiteX22" fmla="*/ 91440 w 648652"/>
                <a:gd name="connsiteY22" fmla="*/ 454343 h 647700"/>
                <a:gd name="connsiteX23" fmla="*/ 67628 w 648652"/>
                <a:gd name="connsiteY23" fmla="*/ 525780 h 647700"/>
                <a:gd name="connsiteX24" fmla="*/ 121920 w 648652"/>
                <a:gd name="connsiteY24" fmla="*/ 580073 h 647700"/>
                <a:gd name="connsiteX25" fmla="*/ 193358 w 648652"/>
                <a:gd name="connsiteY25" fmla="*/ 556260 h 647700"/>
                <a:gd name="connsiteX26" fmla="*/ 253365 w 648652"/>
                <a:gd name="connsiteY26" fmla="*/ 581025 h 647700"/>
                <a:gd name="connsiteX27" fmla="*/ 286703 w 648652"/>
                <a:gd name="connsiteY27" fmla="*/ 647700 h 647700"/>
                <a:gd name="connsiteX28" fmla="*/ 362903 w 648652"/>
                <a:gd name="connsiteY28" fmla="*/ 647700 h 647700"/>
                <a:gd name="connsiteX29" fmla="*/ 396240 w 648652"/>
                <a:gd name="connsiteY29" fmla="*/ 581025 h 647700"/>
                <a:gd name="connsiteX30" fmla="*/ 455295 w 648652"/>
                <a:gd name="connsiteY30" fmla="*/ 556260 h 647700"/>
                <a:gd name="connsiteX31" fmla="*/ 526733 w 648652"/>
                <a:gd name="connsiteY31" fmla="*/ 580073 h 647700"/>
                <a:gd name="connsiteX32" fmla="*/ 581025 w 648652"/>
                <a:gd name="connsiteY32" fmla="*/ 525780 h 647700"/>
                <a:gd name="connsiteX33" fmla="*/ 557213 w 648652"/>
                <a:gd name="connsiteY33" fmla="*/ 454343 h 647700"/>
                <a:gd name="connsiteX34" fmla="*/ 581978 w 648652"/>
                <a:gd name="connsiteY34" fmla="*/ 394335 h 647700"/>
                <a:gd name="connsiteX35" fmla="*/ 648653 w 648652"/>
                <a:gd name="connsiteY35" fmla="*/ 360998 h 647700"/>
                <a:gd name="connsiteX36" fmla="*/ 648653 w 648652"/>
                <a:gd name="connsiteY36" fmla="*/ 284798 h 647700"/>
                <a:gd name="connsiteX37" fmla="*/ 581025 w 648652"/>
                <a:gd name="connsiteY37" fmla="*/ 252413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48652" h="647700">
                  <a:moveTo>
                    <a:pt x="323850" y="438150"/>
                  </a:moveTo>
                  <a:cubicBezTo>
                    <a:pt x="260985" y="438150"/>
                    <a:pt x="209550" y="386715"/>
                    <a:pt x="209550" y="323850"/>
                  </a:cubicBezTo>
                  <a:cubicBezTo>
                    <a:pt x="209550" y="260985"/>
                    <a:pt x="260985" y="209550"/>
                    <a:pt x="323850" y="209550"/>
                  </a:cubicBezTo>
                  <a:cubicBezTo>
                    <a:pt x="386715" y="209550"/>
                    <a:pt x="438150" y="260985"/>
                    <a:pt x="438150" y="323850"/>
                  </a:cubicBezTo>
                  <a:cubicBezTo>
                    <a:pt x="438150" y="386715"/>
                    <a:pt x="386715" y="438150"/>
                    <a:pt x="323850" y="438150"/>
                  </a:cubicBezTo>
                  <a:close/>
                  <a:moveTo>
                    <a:pt x="581025" y="252413"/>
                  </a:moveTo>
                  <a:cubicBezTo>
                    <a:pt x="575310" y="231458"/>
                    <a:pt x="566738" y="211455"/>
                    <a:pt x="556260" y="193358"/>
                  </a:cubicBezTo>
                  <a:lnTo>
                    <a:pt x="580073" y="121920"/>
                  </a:lnTo>
                  <a:lnTo>
                    <a:pt x="525780" y="67628"/>
                  </a:lnTo>
                  <a:lnTo>
                    <a:pt x="454343" y="91440"/>
                  </a:lnTo>
                  <a:cubicBezTo>
                    <a:pt x="435293" y="80963"/>
                    <a:pt x="415290" y="72390"/>
                    <a:pt x="394335" y="66675"/>
                  </a:cubicBezTo>
                  <a:lnTo>
                    <a:pt x="361950" y="0"/>
                  </a:lnTo>
                  <a:lnTo>
                    <a:pt x="285750" y="0"/>
                  </a:lnTo>
                  <a:lnTo>
                    <a:pt x="252413" y="66675"/>
                  </a:lnTo>
                  <a:cubicBezTo>
                    <a:pt x="231458" y="72390"/>
                    <a:pt x="211455" y="80963"/>
                    <a:pt x="193358" y="91440"/>
                  </a:cubicBezTo>
                  <a:lnTo>
                    <a:pt x="121920" y="67628"/>
                  </a:lnTo>
                  <a:lnTo>
                    <a:pt x="67628" y="121920"/>
                  </a:lnTo>
                  <a:lnTo>
                    <a:pt x="91440" y="193358"/>
                  </a:lnTo>
                  <a:cubicBezTo>
                    <a:pt x="80963" y="212408"/>
                    <a:pt x="72390" y="232410"/>
                    <a:pt x="66675" y="253365"/>
                  </a:cubicBezTo>
                  <a:lnTo>
                    <a:pt x="0" y="285750"/>
                  </a:lnTo>
                  <a:lnTo>
                    <a:pt x="0" y="361950"/>
                  </a:lnTo>
                  <a:lnTo>
                    <a:pt x="66675" y="395288"/>
                  </a:lnTo>
                  <a:cubicBezTo>
                    <a:pt x="72390" y="416243"/>
                    <a:pt x="80963" y="436245"/>
                    <a:pt x="91440" y="454343"/>
                  </a:cubicBezTo>
                  <a:lnTo>
                    <a:pt x="67628" y="525780"/>
                  </a:lnTo>
                  <a:lnTo>
                    <a:pt x="121920" y="580073"/>
                  </a:lnTo>
                  <a:lnTo>
                    <a:pt x="193358" y="556260"/>
                  </a:lnTo>
                  <a:cubicBezTo>
                    <a:pt x="212408" y="566738"/>
                    <a:pt x="232410" y="575310"/>
                    <a:pt x="253365" y="581025"/>
                  </a:cubicBezTo>
                  <a:lnTo>
                    <a:pt x="286703" y="647700"/>
                  </a:lnTo>
                  <a:lnTo>
                    <a:pt x="362903" y="647700"/>
                  </a:lnTo>
                  <a:lnTo>
                    <a:pt x="396240" y="581025"/>
                  </a:lnTo>
                  <a:cubicBezTo>
                    <a:pt x="417195" y="575310"/>
                    <a:pt x="437198" y="566738"/>
                    <a:pt x="455295" y="556260"/>
                  </a:cubicBezTo>
                  <a:lnTo>
                    <a:pt x="526733" y="580073"/>
                  </a:lnTo>
                  <a:lnTo>
                    <a:pt x="581025" y="525780"/>
                  </a:lnTo>
                  <a:lnTo>
                    <a:pt x="557213" y="454343"/>
                  </a:lnTo>
                  <a:cubicBezTo>
                    <a:pt x="567690" y="435293"/>
                    <a:pt x="576263" y="415290"/>
                    <a:pt x="581978" y="394335"/>
                  </a:cubicBezTo>
                  <a:lnTo>
                    <a:pt x="648653" y="360998"/>
                  </a:lnTo>
                  <a:lnTo>
                    <a:pt x="648653" y="284798"/>
                  </a:lnTo>
                  <a:lnTo>
                    <a:pt x="581025" y="25241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0FE1ED3-FBAF-CC73-3F55-4B3AE119DD7B}"/>
                </a:ext>
              </a:extLst>
            </p:cNvPr>
            <p:cNvSpPr/>
            <p:nvPr/>
          </p:nvSpPr>
          <p:spPr>
            <a:xfrm>
              <a:off x="3646319" y="1767012"/>
              <a:ext cx="398141" cy="4571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15EC592D-41DD-B261-7BCF-51B9EA08DE93}"/>
              </a:ext>
            </a:extLst>
          </p:cNvPr>
          <p:cNvSpPr txBox="1"/>
          <p:nvPr/>
        </p:nvSpPr>
        <p:spPr>
          <a:xfrm>
            <a:off x="3476309" y="4094012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当前编码器计数值为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D23BFD6-83EA-072A-7F9E-C7E7022EBE56}"/>
              </a:ext>
            </a:extLst>
          </p:cNvPr>
          <p:cNvSpPr txBox="1"/>
          <p:nvPr/>
        </p:nvSpPr>
        <p:spPr>
          <a:xfrm>
            <a:off x="769095" y="2963735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旋转一圈 </a:t>
            </a:r>
            <a:r>
              <a:rPr lang="en-US" altLang="zh-CN" dirty="0"/>
              <a:t>(</a:t>
            </a:r>
            <a:r>
              <a:rPr lang="zh-CN" altLang="en-US" dirty="0"/>
              <a:t>增加</a:t>
            </a:r>
            <a:r>
              <a:rPr lang="en-US" altLang="zh-CN" dirty="0"/>
              <a:t>2112)</a:t>
            </a:r>
            <a:endParaRPr lang="zh-CN" altLang="en-US" dirty="0"/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B0F5ACB7-A2EC-EEF5-B317-5A9CC6A94852}"/>
              </a:ext>
            </a:extLst>
          </p:cNvPr>
          <p:cNvSpPr/>
          <p:nvPr/>
        </p:nvSpPr>
        <p:spPr>
          <a:xfrm>
            <a:off x="873984" y="3310906"/>
            <a:ext cx="2035683" cy="570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BD5C682-2202-96E5-3413-592EED656BF1}"/>
              </a:ext>
            </a:extLst>
          </p:cNvPr>
          <p:cNvSpPr txBox="1"/>
          <p:nvPr/>
        </p:nvSpPr>
        <p:spPr>
          <a:xfrm>
            <a:off x="750803" y="338371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目标值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BCE8D2C-5BDD-AC83-27D7-0F1E20F42A35}"/>
              </a:ext>
            </a:extLst>
          </p:cNvPr>
          <p:cNvSpPr txBox="1"/>
          <p:nvPr/>
        </p:nvSpPr>
        <p:spPr>
          <a:xfrm>
            <a:off x="3476311" y="443861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当前值</a:t>
            </a:r>
          </a:p>
        </p:txBody>
      </p:sp>
      <p:cxnSp>
        <p:nvCxnSpPr>
          <p:cNvPr id="5" name="连接符: 肘形 4">
            <a:extLst>
              <a:ext uri="{FF2B5EF4-FFF2-40B4-BE49-F238E27FC236}">
                <a16:creationId xmlns:a16="http://schemas.microsoft.com/office/drawing/2014/main" id="{221975F6-F0EA-6665-3F7A-8A4CFB5D5218}"/>
              </a:ext>
            </a:extLst>
          </p:cNvPr>
          <p:cNvCxnSpPr>
            <a:cxnSpLocks/>
          </p:cNvCxnSpPr>
          <p:nvPr/>
        </p:nvCxnSpPr>
        <p:spPr>
          <a:xfrm rot="10800000">
            <a:off x="3476313" y="3643236"/>
            <a:ext cx="4586297" cy="814707"/>
          </a:xfrm>
          <a:prstGeom prst="bentConnector3">
            <a:avLst>
              <a:gd name="adj1" fmla="val 99844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930CE02A-0310-F476-F5D5-CAA47D901029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8050167" y="3417111"/>
            <a:ext cx="12442" cy="104083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657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1B6EE8B8-6B46-747C-B1C1-BF6EC8C379CC}"/>
              </a:ext>
            </a:extLst>
          </p:cNvPr>
          <p:cNvGrpSpPr/>
          <p:nvPr/>
        </p:nvGrpSpPr>
        <p:grpSpPr>
          <a:xfrm>
            <a:off x="6539405" y="3124965"/>
            <a:ext cx="1523205" cy="494506"/>
            <a:chOff x="2521255" y="1552528"/>
            <a:chExt cx="1523205" cy="494506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637912E7-14ED-4711-6CD5-F7D788D0113D}"/>
                </a:ext>
              </a:extLst>
            </p:cNvPr>
            <p:cNvSpPr/>
            <p:nvPr/>
          </p:nvSpPr>
          <p:spPr>
            <a:xfrm>
              <a:off x="2660160" y="1552528"/>
              <a:ext cx="919956" cy="47625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FA926390-8E2E-ECC3-E021-26AD3A288876}"/>
                </a:ext>
              </a:extLst>
            </p:cNvPr>
            <p:cNvSpPr/>
            <p:nvPr/>
          </p:nvSpPr>
          <p:spPr>
            <a:xfrm>
              <a:off x="2521255" y="1649935"/>
              <a:ext cx="98821" cy="296069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0D916FB2-FDE5-CE66-5DC4-3816502B42E5}"/>
                </a:ext>
              </a:extLst>
            </p:cNvPr>
            <p:cNvSpPr/>
            <p:nvPr/>
          </p:nvSpPr>
          <p:spPr>
            <a:xfrm>
              <a:off x="3567019" y="1552528"/>
              <a:ext cx="315516" cy="494506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AACACB31-E610-7A22-85D1-980A57224C34}"/>
                </a:ext>
              </a:extLst>
            </p:cNvPr>
            <p:cNvSpPr/>
            <p:nvPr/>
          </p:nvSpPr>
          <p:spPr>
            <a:xfrm>
              <a:off x="2533697" y="1942467"/>
              <a:ext cx="109934" cy="45719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1BB6774-31E2-B9D6-5998-668905773F85}"/>
                </a:ext>
              </a:extLst>
            </p:cNvPr>
            <p:cNvSpPr/>
            <p:nvPr/>
          </p:nvSpPr>
          <p:spPr>
            <a:xfrm>
              <a:off x="2611666" y="1767012"/>
              <a:ext cx="1016943" cy="4571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0" name="图形 9" descr="齿轮">
              <a:extLst>
                <a:ext uri="{FF2B5EF4-FFF2-40B4-BE49-F238E27FC236}">
                  <a16:creationId xmlns:a16="http://schemas.microsoft.com/office/drawing/2014/main" id="{19BEE869-CBF2-6578-7872-AE3817C59CC8}"/>
                </a:ext>
              </a:extLst>
            </p:cNvPr>
            <p:cNvGrpSpPr/>
            <p:nvPr/>
          </p:nvGrpSpPr>
          <p:grpSpPr>
            <a:xfrm>
              <a:off x="3606868" y="1645529"/>
              <a:ext cx="244439" cy="213593"/>
              <a:chOff x="5764543" y="1985679"/>
              <a:chExt cx="676786" cy="642439"/>
            </a:xfrm>
            <a:solidFill>
              <a:srgbClr val="000000"/>
            </a:solidFill>
          </p:grpSpPr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1B872569-0F6E-FC3A-F18F-9D1482E810C8}"/>
                  </a:ext>
                </a:extLst>
              </p:cNvPr>
              <p:cNvSpPr/>
              <p:nvPr/>
            </p:nvSpPr>
            <p:spPr>
              <a:xfrm>
                <a:off x="6035566" y="1985679"/>
                <a:ext cx="405763" cy="404813"/>
              </a:xfrm>
              <a:custGeom>
                <a:avLst/>
                <a:gdLst>
                  <a:gd name="connsiteX0" fmla="*/ 202883 w 405764"/>
                  <a:gd name="connsiteY0" fmla="*/ 274320 h 404812"/>
                  <a:gd name="connsiteX1" fmla="*/ 131445 w 405764"/>
                  <a:gd name="connsiteY1" fmla="*/ 202883 h 404812"/>
                  <a:gd name="connsiteX2" fmla="*/ 202883 w 405764"/>
                  <a:gd name="connsiteY2" fmla="*/ 131445 h 404812"/>
                  <a:gd name="connsiteX3" fmla="*/ 274320 w 405764"/>
                  <a:gd name="connsiteY3" fmla="*/ 202883 h 404812"/>
                  <a:gd name="connsiteX4" fmla="*/ 202883 w 405764"/>
                  <a:gd name="connsiteY4" fmla="*/ 274320 h 404812"/>
                  <a:gd name="connsiteX5" fmla="*/ 363855 w 405764"/>
                  <a:gd name="connsiteY5" fmla="*/ 158115 h 404812"/>
                  <a:gd name="connsiteX6" fmla="*/ 348615 w 405764"/>
                  <a:gd name="connsiteY6" fmla="*/ 120968 h 404812"/>
                  <a:gd name="connsiteX7" fmla="*/ 363855 w 405764"/>
                  <a:gd name="connsiteY7" fmla="*/ 76200 h 404812"/>
                  <a:gd name="connsiteX8" fmla="*/ 329565 w 405764"/>
                  <a:gd name="connsiteY8" fmla="*/ 41910 h 404812"/>
                  <a:gd name="connsiteX9" fmla="*/ 284798 w 405764"/>
                  <a:gd name="connsiteY9" fmla="*/ 57150 h 404812"/>
                  <a:gd name="connsiteX10" fmla="*/ 247650 w 405764"/>
                  <a:gd name="connsiteY10" fmla="*/ 41910 h 404812"/>
                  <a:gd name="connsiteX11" fmla="*/ 226695 w 405764"/>
                  <a:gd name="connsiteY11" fmla="*/ 0 h 404812"/>
                  <a:gd name="connsiteX12" fmla="*/ 179070 w 405764"/>
                  <a:gd name="connsiteY12" fmla="*/ 0 h 404812"/>
                  <a:gd name="connsiteX13" fmla="*/ 158115 w 405764"/>
                  <a:gd name="connsiteY13" fmla="*/ 41910 h 404812"/>
                  <a:gd name="connsiteX14" fmla="*/ 120968 w 405764"/>
                  <a:gd name="connsiteY14" fmla="*/ 57150 h 404812"/>
                  <a:gd name="connsiteX15" fmla="*/ 76200 w 405764"/>
                  <a:gd name="connsiteY15" fmla="*/ 41910 h 404812"/>
                  <a:gd name="connsiteX16" fmla="*/ 41910 w 405764"/>
                  <a:gd name="connsiteY16" fmla="*/ 76200 h 404812"/>
                  <a:gd name="connsiteX17" fmla="*/ 57150 w 405764"/>
                  <a:gd name="connsiteY17" fmla="*/ 120968 h 404812"/>
                  <a:gd name="connsiteX18" fmla="*/ 41910 w 405764"/>
                  <a:gd name="connsiteY18" fmla="*/ 158115 h 404812"/>
                  <a:gd name="connsiteX19" fmla="*/ 0 w 405764"/>
                  <a:gd name="connsiteY19" fmla="*/ 179070 h 404812"/>
                  <a:gd name="connsiteX20" fmla="*/ 0 w 405764"/>
                  <a:gd name="connsiteY20" fmla="*/ 226695 h 404812"/>
                  <a:gd name="connsiteX21" fmla="*/ 41910 w 405764"/>
                  <a:gd name="connsiteY21" fmla="*/ 247650 h 404812"/>
                  <a:gd name="connsiteX22" fmla="*/ 57150 w 405764"/>
                  <a:gd name="connsiteY22" fmla="*/ 284798 h 404812"/>
                  <a:gd name="connsiteX23" fmla="*/ 41910 w 405764"/>
                  <a:gd name="connsiteY23" fmla="*/ 329565 h 404812"/>
                  <a:gd name="connsiteX24" fmla="*/ 75248 w 405764"/>
                  <a:gd name="connsiteY24" fmla="*/ 362903 h 404812"/>
                  <a:gd name="connsiteX25" fmla="*/ 120015 w 405764"/>
                  <a:gd name="connsiteY25" fmla="*/ 347663 h 404812"/>
                  <a:gd name="connsiteX26" fmla="*/ 157163 w 405764"/>
                  <a:gd name="connsiteY26" fmla="*/ 362903 h 404812"/>
                  <a:gd name="connsiteX27" fmla="*/ 178118 w 405764"/>
                  <a:gd name="connsiteY27" fmla="*/ 404813 h 404812"/>
                  <a:gd name="connsiteX28" fmla="*/ 225743 w 405764"/>
                  <a:gd name="connsiteY28" fmla="*/ 404813 h 404812"/>
                  <a:gd name="connsiteX29" fmla="*/ 246698 w 405764"/>
                  <a:gd name="connsiteY29" fmla="*/ 362903 h 404812"/>
                  <a:gd name="connsiteX30" fmla="*/ 283845 w 405764"/>
                  <a:gd name="connsiteY30" fmla="*/ 347663 h 404812"/>
                  <a:gd name="connsiteX31" fmla="*/ 328613 w 405764"/>
                  <a:gd name="connsiteY31" fmla="*/ 362903 h 404812"/>
                  <a:gd name="connsiteX32" fmla="*/ 362903 w 405764"/>
                  <a:gd name="connsiteY32" fmla="*/ 329565 h 404812"/>
                  <a:gd name="connsiteX33" fmla="*/ 347663 w 405764"/>
                  <a:gd name="connsiteY33" fmla="*/ 284798 h 404812"/>
                  <a:gd name="connsiteX34" fmla="*/ 363855 w 405764"/>
                  <a:gd name="connsiteY34" fmla="*/ 247650 h 404812"/>
                  <a:gd name="connsiteX35" fmla="*/ 405765 w 405764"/>
                  <a:gd name="connsiteY35" fmla="*/ 226695 h 404812"/>
                  <a:gd name="connsiteX36" fmla="*/ 405765 w 405764"/>
                  <a:gd name="connsiteY36" fmla="*/ 179070 h 404812"/>
                  <a:gd name="connsiteX37" fmla="*/ 363855 w 405764"/>
                  <a:gd name="connsiteY37" fmla="*/ 158115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05764" h="404812">
                    <a:moveTo>
                      <a:pt x="202883" y="274320"/>
                    </a:moveTo>
                    <a:cubicBezTo>
                      <a:pt x="162877" y="274320"/>
                      <a:pt x="131445" y="241935"/>
                      <a:pt x="131445" y="202883"/>
                    </a:cubicBezTo>
                    <a:cubicBezTo>
                      <a:pt x="131445" y="163830"/>
                      <a:pt x="163830" y="131445"/>
                      <a:pt x="202883" y="131445"/>
                    </a:cubicBezTo>
                    <a:cubicBezTo>
                      <a:pt x="242888" y="131445"/>
                      <a:pt x="274320" y="163830"/>
                      <a:pt x="274320" y="202883"/>
                    </a:cubicBezTo>
                    <a:cubicBezTo>
                      <a:pt x="274320" y="241935"/>
                      <a:pt x="241935" y="274320"/>
                      <a:pt x="202883" y="274320"/>
                    </a:cubicBezTo>
                    <a:close/>
                    <a:moveTo>
                      <a:pt x="363855" y="158115"/>
                    </a:moveTo>
                    <a:cubicBezTo>
                      <a:pt x="360045" y="144780"/>
                      <a:pt x="355283" y="132398"/>
                      <a:pt x="348615" y="120968"/>
                    </a:cubicBez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367" y="50483"/>
                      <a:pt x="260985" y="45720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4780" y="45720"/>
                      <a:pt x="132398" y="50483"/>
                      <a:pt x="120968" y="57150"/>
                    </a:cubicBezTo>
                    <a:lnTo>
                      <a:pt x="76200" y="41910"/>
                    </a:lnTo>
                    <a:lnTo>
                      <a:pt x="41910" y="76200"/>
                    </a:lnTo>
                    <a:lnTo>
                      <a:pt x="57150" y="120968"/>
                    </a:lnTo>
                    <a:cubicBezTo>
                      <a:pt x="50482" y="132398"/>
                      <a:pt x="45720" y="144780"/>
                      <a:pt x="41910" y="158115"/>
                    </a:cubicBezTo>
                    <a:lnTo>
                      <a:pt x="0" y="179070"/>
                    </a:lnTo>
                    <a:lnTo>
                      <a:pt x="0" y="226695"/>
                    </a:lnTo>
                    <a:lnTo>
                      <a:pt x="41910" y="247650"/>
                    </a:lnTo>
                    <a:cubicBezTo>
                      <a:pt x="45720" y="260985"/>
                      <a:pt x="50482" y="273368"/>
                      <a:pt x="57150" y="284798"/>
                    </a:cubicBezTo>
                    <a:lnTo>
                      <a:pt x="41910" y="329565"/>
                    </a:lnTo>
                    <a:lnTo>
                      <a:pt x="75248" y="362903"/>
                    </a:lnTo>
                    <a:lnTo>
                      <a:pt x="120015" y="347663"/>
                    </a:lnTo>
                    <a:cubicBezTo>
                      <a:pt x="131445" y="354330"/>
                      <a:pt x="143827" y="359093"/>
                      <a:pt x="157163" y="362903"/>
                    </a:cubicBezTo>
                    <a:lnTo>
                      <a:pt x="178118" y="404813"/>
                    </a:lnTo>
                    <a:lnTo>
                      <a:pt x="225743" y="404813"/>
                    </a:lnTo>
                    <a:lnTo>
                      <a:pt x="246698" y="362903"/>
                    </a:lnTo>
                    <a:cubicBezTo>
                      <a:pt x="260033" y="359093"/>
                      <a:pt x="272415" y="354330"/>
                      <a:pt x="283845" y="347663"/>
                    </a:cubicBezTo>
                    <a:lnTo>
                      <a:pt x="328613" y="362903"/>
                    </a:lnTo>
                    <a:lnTo>
                      <a:pt x="362903" y="329565"/>
                    </a:lnTo>
                    <a:lnTo>
                      <a:pt x="347663" y="284798"/>
                    </a:lnTo>
                    <a:cubicBezTo>
                      <a:pt x="354330" y="273368"/>
                      <a:pt x="360045" y="260033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797B20F8-0772-8742-D206-6198CA9F7D9D}"/>
                  </a:ext>
                </a:extLst>
              </p:cNvPr>
              <p:cNvSpPr/>
              <p:nvPr/>
            </p:nvSpPr>
            <p:spPr>
              <a:xfrm>
                <a:off x="5764543" y="2223306"/>
                <a:ext cx="405765" cy="404812"/>
              </a:xfrm>
              <a:custGeom>
                <a:avLst/>
                <a:gdLst>
                  <a:gd name="connsiteX0" fmla="*/ 202883 w 405765"/>
                  <a:gd name="connsiteY0" fmla="*/ 274320 h 404812"/>
                  <a:gd name="connsiteX1" fmla="*/ 131445 w 405765"/>
                  <a:gd name="connsiteY1" fmla="*/ 202882 h 404812"/>
                  <a:gd name="connsiteX2" fmla="*/ 202883 w 405765"/>
                  <a:gd name="connsiteY2" fmla="*/ 131445 h 404812"/>
                  <a:gd name="connsiteX3" fmla="*/ 274320 w 405765"/>
                  <a:gd name="connsiteY3" fmla="*/ 202882 h 404812"/>
                  <a:gd name="connsiteX4" fmla="*/ 202883 w 405765"/>
                  <a:gd name="connsiteY4" fmla="*/ 274320 h 404812"/>
                  <a:gd name="connsiteX5" fmla="*/ 202883 w 405765"/>
                  <a:gd name="connsiteY5" fmla="*/ 274320 h 404812"/>
                  <a:gd name="connsiteX6" fmla="*/ 348615 w 405765"/>
                  <a:gd name="connsiteY6" fmla="*/ 120967 h 404812"/>
                  <a:gd name="connsiteX7" fmla="*/ 363855 w 405765"/>
                  <a:gd name="connsiteY7" fmla="*/ 76200 h 404812"/>
                  <a:gd name="connsiteX8" fmla="*/ 329565 w 405765"/>
                  <a:gd name="connsiteY8" fmla="*/ 41910 h 404812"/>
                  <a:gd name="connsiteX9" fmla="*/ 284798 w 405765"/>
                  <a:gd name="connsiteY9" fmla="*/ 57150 h 404812"/>
                  <a:gd name="connsiteX10" fmla="*/ 247650 w 405765"/>
                  <a:gd name="connsiteY10" fmla="*/ 41910 h 404812"/>
                  <a:gd name="connsiteX11" fmla="*/ 226695 w 405765"/>
                  <a:gd name="connsiteY11" fmla="*/ 0 h 404812"/>
                  <a:gd name="connsiteX12" fmla="*/ 179070 w 405765"/>
                  <a:gd name="connsiteY12" fmla="*/ 0 h 404812"/>
                  <a:gd name="connsiteX13" fmla="*/ 158115 w 405765"/>
                  <a:gd name="connsiteY13" fmla="*/ 41910 h 404812"/>
                  <a:gd name="connsiteX14" fmla="*/ 120968 w 405765"/>
                  <a:gd name="connsiteY14" fmla="*/ 57150 h 404812"/>
                  <a:gd name="connsiteX15" fmla="*/ 76200 w 405765"/>
                  <a:gd name="connsiteY15" fmla="*/ 41910 h 404812"/>
                  <a:gd name="connsiteX16" fmla="*/ 42863 w 405765"/>
                  <a:gd name="connsiteY16" fmla="*/ 75247 h 404812"/>
                  <a:gd name="connsiteX17" fmla="*/ 57150 w 405765"/>
                  <a:gd name="connsiteY17" fmla="*/ 120015 h 404812"/>
                  <a:gd name="connsiteX18" fmla="*/ 41910 w 405765"/>
                  <a:gd name="connsiteY18" fmla="*/ 157163 h 404812"/>
                  <a:gd name="connsiteX19" fmla="*/ 0 w 405765"/>
                  <a:gd name="connsiteY19" fmla="*/ 178117 h 404812"/>
                  <a:gd name="connsiteX20" fmla="*/ 0 w 405765"/>
                  <a:gd name="connsiteY20" fmla="*/ 225742 h 404812"/>
                  <a:gd name="connsiteX21" fmla="*/ 41910 w 405765"/>
                  <a:gd name="connsiteY21" fmla="*/ 246698 h 404812"/>
                  <a:gd name="connsiteX22" fmla="*/ 57150 w 405765"/>
                  <a:gd name="connsiteY22" fmla="*/ 283845 h 404812"/>
                  <a:gd name="connsiteX23" fmla="*/ 42863 w 405765"/>
                  <a:gd name="connsiteY23" fmla="*/ 328613 h 404812"/>
                  <a:gd name="connsiteX24" fmla="*/ 76200 w 405765"/>
                  <a:gd name="connsiteY24" fmla="*/ 361950 h 404812"/>
                  <a:gd name="connsiteX25" fmla="*/ 120968 w 405765"/>
                  <a:gd name="connsiteY25" fmla="*/ 347663 h 404812"/>
                  <a:gd name="connsiteX26" fmla="*/ 158115 w 405765"/>
                  <a:gd name="connsiteY26" fmla="*/ 362903 h 404812"/>
                  <a:gd name="connsiteX27" fmla="*/ 179070 w 405765"/>
                  <a:gd name="connsiteY27" fmla="*/ 404813 h 404812"/>
                  <a:gd name="connsiteX28" fmla="*/ 226695 w 405765"/>
                  <a:gd name="connsiteY28" fmla="*/ 404813 h 404812"/>
                  <a:gd name="connsiteX29" fmla="*/ 247650 w 405765"/>
                  <a:gd name="connsiteY29" fmla="*/ 362903 h 404812"/>
                  <a:gd name="connsiteX30" fmla="*/ 284798 w 405765"/>
                  <a:gd name="connsiteY30" fmla="*/ 347663 h 404812"/>
                  <a:gd name="connsiteX31" fmla="*/ 329565 w 405765"/>
                  <a:gd name="connsiteY31" fmla="*/ 362903 h 404812"/>
                  <a:gd name="connsiteX32" fmla="*/ 362903 w 405765"/>
                  <a:gd name="connsiteY32" fmla="*/ 328613 h 404812"/>
                  <a:gd name="connsiteX33" fmla="*/ 348615 w 405765"/>
                  <a:gd name="connsiteY33" fmla="*/ 284798 h 404812"/>
                  <a:gd name="connsiteX34" fmla="*/ 363855 w 405765"/>
                  <a:gd name="connsiteY34" fmla="*/ 247650 h 404812"/>
                  <a:gd name="connsiteX35" fmla="*/ 405765 w 405765"/>
                  <a:gd name="connsiteY35" fmla="*/ 226695 h 404812"/>
                  <a:gd name="connsiteX36" fmla="*/ 405765 w 405765"/>
                  <a:gd name="connsiteY36" fmla="*/ 179070 h 404812"/>
                  <a:gd name="connsiteX37" fmla="*/ 363855 w 405765"/>
                  <a:gd name="connsiteY37" fmla="*/ 158115 h 404812"/>
                  <a:gd name="connsiteX38" fmla="*/ 348615 w 405765"/>
                  <a:gd name="connsiteY38" fmla="*/ 120967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05765" h="404812">
                    <a:moveTo>
                      <a:pt x="202883" y="274320"/>
                    </a:moveTo>
                    <a:cubicBezTo>
                      <a:pt x="162878" y="274320"/>
                      <a:pt x="131445" y="241935"/>
                      <a:pt x="131445" y="202882"/>
                    </a:cubicBezTo>
                    <a:cubicBezTo>
                      <a:pt x="131445" y="162877"/>
                      <a:pt x="163830" y="131445"/>
                      <a:pt x="202883" y="131445"/>
                    </a:cubicBezTo>
                    <a:cubicBezTo>
                      <a:pt x="242888" y="131445"/>
                      <a:pt x="274320" y="163830"/>
                      <a:pt x="274320" y="202882"/>
                    </a:cubicBezTo>
                    <a:cubicBezTo>
                      <a:pt x="274320" y="241935"/>
                      <a:pt x="242888" y="274320"/>
                      <a:pt x="202883" y="274320"/>
                    </a:cubicBezTo>
                    <a:lnTo>
                      <a:pt x="202883" y="274320"/>
                    </a:lnTo>
                    <a:close/>
                    <a:moveTo>
                      <a:pt x="348615" y="120967"/>
                    </a:move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368" y="50482"/>
                      <a:pt x="260033" y="45720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4780" y="45720"/>
                      <a:pt x="132398" y="50482"/>
                      <a:pt x="120968" y="57150"/>
                    </a:cubicBezTo>
                    <a:lnTo>
                      <a:pt x="76200" y="41910"/>
                    </a:lnTo>
                    <a:lnTo>
                      <a:pt x="42863" y="75247"/>
                    </a:lnTo>
                    <a:lnTo>
                      <a:pt x="57150" y="120015"/>
                    </a:lnTo>
                    <a:cubicBezTo>
                      <a:pt x="50483" y="131445"/>
                      <a:pt x="45720" y="144780"/>
                      <a:pt x="41910" y="157163"/>
                    </a:cubicBezTo>
                    <a:lnTo>
                      <a:pt x="0" y="178117"/>
                    </a:lnTo>
                    <a:lnTo>
                      <a:pt x="0" y="225742"/>
                    </a:lnTo>
                    <a:lnTo>
                      <a:pt x="41910" y="246698"/>
                    </a:lnTo>
                    <a:cubicBezTo>
                      <a:pt x="45720" y="260032"/>
                      <a:pt x="50483" y="272415"/>
                      <a:pt x="57150" y="283845"/>
                    </a:cubicBezTo>
                    <a:lnTo>
                      <a:pt x="42863" y="328613"/>
                    </a:lnTo>
                    <a:lnTo>
                      <a:pt x="76200" y="361950"/>
                    </a:lnTo>
                    <a:lnTo>
                      <a:pt x="120968" y="347663"/>
                    </a:lnTo>
                    <a:cubicBezTo>
                      <a:pt x="132398" y="354330"/>
                      <a:pt x="144780" y="359092"/>
                      <a:pt x="158115" y="362903"/>
                    </a:cubicBezTo>
                    <a:lnTo>
                      <a:pt x="179070" y="404813"/>
                    </a:lnTo>
                    <a:lnTo>
                      <a:pt x="226695" y="404813"/>
                    </a:lnTo>
                    <a:lnTo>
                      <a:pt x="247650" y="362903"/>
                    </a:lnTo>
                    <a:cubicBezTo>
                      <a:pt x="260985" y="359092"/>
                      <a:pt x="273368" y="354330"/>
                      <a:pt x="284798" y="347663"/>
                    </a:cubicBezTo>
                    <a:lnTo>
                      <a:pt x="329565" y="362903"/>
                    </a:lnTo>
                    <a:lnTo>
                      <a:pt x="362903" y="328613"/>
                    </a:lnTo>
                    <a:lnTo>
                      <a:pt x="348615" y="284798"/>
                    </a:lnTo>
                    <a:cubicBezTo>
                      <a:pt x="355283" y="273367"/>
                      <a:pt x="360045" y="260985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ubicBezTo>
                      <a:pt x="360045" y="144780"/>
                      <a:pt x="355283" y="132397"/>
                      <a:pt x="348615" y="12096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3" name="图形 11" descr="单级齿轮">
              <a:extLst>
                <a:ext uri="{FF2B5EF4-FFF2-40B4-BE49-F238E27FC236}">
                  <a16:creationId xmlns:a16="http://schemas.microsoft.com/office/drawing/2014/main" id="{C067FF3D-4787-03A2-817E-DB2EE3A2536B}"/>
                </a:ext>
              </a:extLst>
            </p:cNvPr>
            <p:cNvSpPr/>
            <p:nvPr/>
          </p:nvSpPr>
          <p:spPr>
            <a:xfrm>
              <a:off x="3699885" y="1785105"/>
              <a:ext cx="156295" cy="148035"/>
            </a:xfrm>
            <a:custGeom>
              <a:avLst/>
              <a:gdLst>
                <a:gd name="connsiteX0" fmla="*/ 323850 w 648652"/>
                <a:gd name="connsiteY0" fmla="*/ 438150 h 647700"/>
                <a:gd name="connsiteX1" fmla="*/ 209550 w 648652"/>
                <a:gd name="connsiteY1" fmla="*/ 323850 h 647700"/>
                <a:gd name="connsiteX2" fmla="*/ 323850 w 648652"/>
                <a:gd name="connsiteY2" fmla="*/ 209550 h 647700"/>
                <a:gd name="connsiteX3" fmla="*/ 438150 w 648652"/>
                <a:gd name="connsiteY3" fmla="*/ 323850 h 647700"/>
                <a:gd name="connsiteX4" fmla="*/ 323850 w 648652"/>
                <a:gd name="connsiteY4" fmla="*/ 438150 h 647700"/>
                <a:gd name="connsiteX5" fmla="*/ 581025 w 648652"/>
                <a:gd name="connsiteY5" fmla="*/ 252413 h 647700"/>
                <a:gd name="connsiteX6" fmla="*/ 556260 w 648652"/>
                <a:gd name="connsiteY6" fmla="*/ 193358 h 647700"/>
                <a:gd name="connsiteX7" fmla="*/ 580073 w 648652"/>
                <a:gd name="connsiteY7" fmla="*/ 121920 h 647700"/>
                <a:gd name="connsiteX8" fmla="*/ 525780 w 648652"/>
                <a:gd name="connsiteY8" fmla="*/ 67628 h 647700"/>
                <a:gd name="connsiteX9" fmla="*/ 454343 w 648652"/>
                <a:gd name="connsiteY9" fmla="*/ 91440 h 647700"/>
                <a:gd name="connsiteX10" fmla="*/ 394335 w 648652"/>
                <a:gd name="connsiteY10" fmla="*/ 66675 h 647700"/>
                <a:gd name="connsiteX11" fmla="*/ 361950 w 648652"/>
                <a:gd name="connsiteY11" fmla="*/ 0 h 647700"/>
                <a:gd name="connsiteX12" fmla="*/ 285750 w 648652"/>
                <a:gd name="connsiteY12" fmla="*/ 0 h 647700"/>
                <a:gd name="connsiteX13" fmla="*/ 252413 w 648652"/>
                <a:gd name="connsiteY13" fmla="*/ 66675 h 647700"/>
                <a:gd name="connsiteX14" fmla="*/ 193358 w 648652"/>
                <a:gd name="connsiteY14" fmla="*/ 91440 h 647700"/>
                <a:gd name="connsiteX15" fmla="*/ 121920 w 648652"/>
                <a:gd name="connsiteY15" fmla="*/ 67628 h 647700"/>
                <a:gd name="connsiteX16" fmla="*/ 67628 w 648652"/>
                <a:gd name="connsiteY16" fmla="*/ 121920 h 647700"/>
                <a:gd name="connsiteX17" fmla="*/ 91440 w 648652"/>
                <a:gd name="connsiteY17" fmla="*/ 193358 h 647700"/>
                <a:gd name="connsiteX18" fmla="*/ 66675 w 648652"/>
                <a:gd name="connsiteY18" fmla="*/ 253365 h 647700"/>
                <a:gd name="connsiteX19" fmla="*/ 0 w 648652"/>
                <a:gd name="connsiteY19" fmla="*/ 285750 h 647700"/>
                <a:gd name="connsiteX20" fmla="*/ 0 w 648652"/>
                <a:gd name="connsiteY20" fmla="*/ 361950 h 647700"/>
                <a:gd name="connsiteX21" fmla="*/ 66675 w 648652"/>
                <a:gd name="connsiteY21" fmla="*/ 395288 h 647700"/>
                <a:gd name="connsiteX22" fmla="*/ 91440 w 648652"/>
                <a:gd name="connsiteY22" fmla="*/ 454343 h 647700"/>
                <a:gd name="connsiteX23" fmla="*/ 67628 w 648652"/>
                <a:gd name="connsiteY23" fmla="*/ 525780 h 647700"/>
                <a:gd name="connsiteX24" fmla="*/ 121920 w 648652"/>
                <a:gd name="connsiteY24" fmla="*/ 580073 h 647700"/>
                <a:gd name="connsiteX25" fmla="*/ 193358 w 648652"/>
                <a:gd name="connsiteY25" fmla="*/ 556260 h 647700"/>
                <a:gd name="connsiteX26" fmla="*/ 253365 w 648652"/>
                <a:gd name="connsiteY26" fmla="*/ 581025 h 647700"/>
                <a:gd name="connsiteX27" fmla="*/ 286703 w 648652"/>
                <a:gd name="connsiteY27" fmla="*/ 647700 h 647700"/>
                <a:gd name="connsiteX28" fmla="*/ 362903 w 648652"/>
                <a:gd name="connsiteY28" fmla="*/ 647700 h 647700"/>
                <a:gd name="connsiteX29" fmla="*/ 396240 w 648652"/>
                <a:gd name="connsiteY29" fmla="*/ 581025 h 647700"/>
                <a:gd name="connsiteX30" fmla="*/ 455295 w 648652"/>
                <a:gd name="connsiteY30" fmla="*/ 556260 h 647700"/>
                <a:gd name="connsiteX31" fmla="*/ 526733 w 648652"/>
                <a:gd name="connsiteY31" fmla="*/ 580073 h 647700"/>
                <a:gd name="connsiteX32" fmla="*/ 581025 w 648652"/>
                <a:gd name="connsiteY32" fmla="*/ 525780 h 647700"/>
                <a:gd name="connsiteX33" fmla="*/ 557213 w 648652"/>
                <a:gd name="connsiteY33" fmla="*/ 454343 h 647700"/>
                <a:gd name="connsiteX34" fmla="*/ 581978 w 648652"/>
                <a:gd name="connsiteY34" fmla="*/ 394335 h 647700"/>
                <a:gd name="connsiteX35" fmla="*/ 648653 w 648652"/>
                <a:gd name="connsiteY35" fmla="*/ 360998 h 647700"/>
                <a:gd name="connsiteX36" fmla="*/ 648653 w 648652"/>
                <a:gd name="connsiteY36" fmla="*/ 284798 h 647700"/>
                <a:gd name="connsiteX37" fmla="*/ 581025 w 648652"/>
                <a:gd name="connsiteY37" fmla="*/ 252413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48652" h="647700">
                  <a:moveTo>
                    <a:pt x="323850" y="438150"/>
                  </a:moveTo>
                  <a:cubicBezTo>
                    <a:pt x="260985" y="438150"/>
                    <a:pt x="209550" y="386715"/>
                    <a:pt x="209550" y="323850"/>
                  </a:cubicBezTo>
                  <a:cubicBezTo>
                    <a:pt x="209550" y="260985"/>
                    <a:pt x="260985" y="209550"/>
                    <a:pt x="323850" y="209550"/>
                  </a:cubicBezTo>
                  <a:cubicBezTo>
                    <a:pt x="386715" y="209550"/>
                    <a:pt x="438150" y="260985"/>
                    <a:pt x="438150" y="323850"/>
                  </a:cubicBezTo>
                  <a:cubicBezTo>
                    <a:pt x="438150" y="386715"/>
                    <a:pt x="386715" y="438150"/>
                    <a:pt x="323850" y="438150"/>
                  </a:cubicBezTo>
                  <a:close/>
                  <a:moveTo>
                    <a:pt x="581025" y="252413"/>
                  </a:moveTo>
                  <a:cubicBezTo>
                    <a:pt x="575310" y="231458"/>
                    <a:pt x="566738" y="211455"/>
                    <a:pt x="556260" y="193358"/>
                  </a:cubicBezTo>
                  <a:lnTo>
                    <a:pt x="580073" y="121920"/>
                  </a:lnTo>
                  <a:lnTo>
                    <a:pt x="525780" y="67628"/>
                  </a:lnTo>
                  <a:lnTo>
                    <a:pt x="454343" y="91440"/>
                  </a:lnTo>
                  <a:cubicBezTo>
                    <a:pt x="435293" y="80963"/>
                    <a:pt x="415290" y="72390"/>
                    <a:pt x="394335" y="66675"/>
                  </a:cubicBezTo>
                  <a:lnTo>
                    <a:pt x="361950" y="0"/>
                  </a:lnTo>
                  <a:lnTo>
                    <a:pt x="285750" y="0"/>
                  </a:lnTo>
                  <a:lnTo>
                    <a:pt x="252413" y="66675"/>
                  </a:lnTo>
                  <a:cubicBezTo>
                    <a:pt x="231458" y="72390"/>
                    <a:pt x="211455" y="80963"/>
                    <a:pt x="193358" y="91440"/>
                  </a:cubicBezTo>
                  <a:lnTo>
                    <a:pt x="121920" y="67628"/>
                  </a:lnTo>
                  <a:lnTo>
                    <a:pt x="67628" y="121920"/>
                  </a:lnTo>
                  <a:lnTo>
                    <a:pt x="91440" y="193358"/>
                  </a:lnTo>
                  <a:cubicBezTo>
                    <a:pt x="80963" y="212408"/>
                    <a:pt x="72390" y="232410"/>
                    <a:pt x="66675" y="253365"/>
                  </a:cubicBezTo>
                  <a:lnTo>
                    <a:pt x="0" y="285750"/>
                  </a:lnTo>
                  <a:lnTo>
                    <a:pt x="0" y="361950"/>
                  </a:lnTo>
                  <a:lnTo>
                    <a:pt x="66675" y="395288"/>
                  </a:lnTo>
                  <a:cubicBezTo>
                    <a:pt x="72390" y="416243"/>
                    <a:pt x="80963" y="436245"/>
                    <a:pt x="91440" y="454343"/>
                  </a:cubicBezTo>
                  <a:lnTo>
                    <a:pt x="67628" y="525780"/>
                  </a:lnTo>
                  <a:lnTo>
                    <a:pt x="121920" y="580073"/>
                  </a:lnTo>
                  <a:lnTo>
                    <a:pt x="193358" y="556260"/>
                  </a:lnTo>
                  <a:cubicBezTo>
                    <a:pt x="212408" y="566738"/>
                    <a:pt x="232410" y="575310"/>
                    <a:pt x="253365" y="581025"/>
                  </a:cubicBezTo>
                  <a:lnTo>
                    <a:pt x="286703" y="647700"/>
                  </a:lnTo>
                  <a:lnTo>
                    <a:pt x="362903" y="647700"/>
                  </a:lnTo>
                  <a:lnTo>
                    <a:pt x="396240" y="581025"/>
                  </a:lnTo>
                  <a:cubicBezTo>
                    <a:pt x="417195" y="575310"/>
                    <a:pt x="437198" y="566738"/>
                    <a:pt x="455295" y="556260"/>
                  </a:cubicBezTo>
                  <a:lnTo>
                    <a:pt x="526733" y="580073"/>
                  </a:lnTo>
                  <a:lnTo>
                    <a:pt x="581025" y="525780"/>
                  </a:lnTo>
                  <a:lnTo>
                    <a:pt x="557213" y="454343"/>
                  </a:lnTo>
                  <a:cubicBezTo>
                    <a:pt x="567690" y="435293"/>
                    <a:pt x="576263" y="415290"/>
                    <a:pt x="581978" y="394335"/>
                  </a:cubicBezTo>
                  <a:lnTo>
                    <a:pt x="648653" y="360998"/>
                  </a:lnTo>
                  <a:lnTo>
                    <a:pt x="648653" y="284798"/>
                  </a:lnTo>
                  <a:lnTo>
                    <a:pt x="581025" y="25241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0FE1ED3-FBAF-CC73-3F55-4B3AE119DD7B}"/>
                </a:ext>
              </a:extLst>
            </p:cNvPr>
            <p:cNvSpPr/>
            <p:nvPr/>
          </p:nvSpPr>
          <p:spPr>
            <a:xfrm>
              <a:off x="3646319" y="1767012"/>
              <a:ext cx="398141" cy="4571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737E7662-597D-1487-2260-C6A9380A9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604" y="2554950"/>
            <a:ext cx="732505" cy="56429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D359A19-1211-C7A3-700A-D54501EB7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447" y="2598844"/>
            <a:ext cx="800157" cy="378096"/>
          </a:xfrm>
          <a:prstGeom prst="rect">
            <a:avLst/>
          </a:prstGeom>
        </p:spPr>
      </p:pic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E70B3824-B06B-E5E4-DA84-A6D2D3FD7D7C}"/>
              </a:ext>
            </a:extLst>
          </p:cNvPr>
          <p:cNvSpPr/>
          <p:nvPr/>
        </p:nvSpPr>
        <p:spPr>
          <a:xfrm>
            <a:off x="2935095" y="3117406"/>
            <a:ext cx="1166271" cy="5011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PID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5EC592D-41DD-B261-7BCF-51B9EA08DE93}"/>
              </a:ext>
            </a:extLst>
          </p:cNvPr>
          <p:cNvSpPr txBox="1"/>
          <p:nvPr/>
        </p:nvSpPr>
        <p:spPr>
          <a:xfrm>
            <a:off x="3453061" y="4233537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当前编码器计数值为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94A89F0-900A-E160-4201-95F08EEE6FF1}"/>
              </a:ext>
            </a:extLst>
          </p:cNvPr>
          <p:cNvSpPr txBox="1"/>
          <p:nvPr/>
        </p:nvSpPr>
        <p:spPr>
          <a:xfrm>
            <a:off x="4029125" y="3059668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0-100</a:t>
            </a:r>
            <a:r>
              <a:rPr lang="zh-CN" altLang="en-US" dirty="0"/>
              <a:t>占空比</a:t>
            </a:r>
            <a:r>
              <a:rPr lang="en-US" altLang="zh-CN" dirty="0"/>
              <a:t>PWM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D23BFD6-83EA-072A-7F9E-C7E7022EBE56}"/>
              </a:ext>
            </a:extLst>
          </p:cNvPr>
          <p:cNvSpPr txBox="1"/>
          <p:nvPr/>
        </p:nvSpPr>
        <p:spPr>
          <a:xfrm>
            <a:off x="769095" y="2963735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旋转一圈 </a:t>
            </a:r>
            <a:r>
              <a:rPr lang="en-US" altLang="zh-CN" dirty="0"/>
              <a:t>(</a:t>
            </a:r>
            <a:r>
              <a:rPr lang="zh-CN" altLang="en-US" dirty="0"/>
              <a:t>增加</a:t>
            </a:r>
            <a:r>
              <a:rPr lang="en-US" altLang="zh-CN" dirty="0"/>
              <a:t>2112)</a:t>
            </a:r>
            <a:endParaRPr lang="zh-CN" altLang="en-US" dirty="0"/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B0F5ACB7-A2EC-EEF5-B317-5A9CC6A94852}"/>
              </a:ext>
            </a:extLst>
          </p:cNvPr>
          <p:cNvSpPr/>
          <p:nvPr/>
        </p:nvSpPr>
        <p:spPr>
          <a:xfrm>
            <a:off x="873984" y="3310906"/>
            <a:ext cx="2035683" cy="570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BD5C682-2202-96E5-3413-592EED656BF1}"/>
              </a:ext>
            </a:extLst>
          </p:cNvPr>
          <p:cNvSpPr txBox="1"/>
          <p:nvPr/>
        </p:nvSpPr>
        <p:spPr>
          <a:xfrm>
            <a:off x="750803" y="338371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目标值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BCE8D2C-5BDD-AC83-27D7-0F1E20F42A35}"/>
              </a:ext>
            </a:extLst>
          </p:cNvPr>
          <p:cNvSpPr txBox="1"/>
          <p:nvPr/>
        </p:nvSpPr>
        <p:spPr>
          <a:xfrm>
            <a:off x="3440620" y="459792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当前值</a:t>
            </a:r>
          </a:p>
        </p:txBody>
      </p:sp>
      <p:cxnSp>
        <p:nvCxnSpPr>
          <p:cNvPr id="5" name="连接符: 肘形 4">
            <a:extLst>
              <a:ext uri="{FF2B5EF4-FFF2-40B4-BE49-F238E27FC236}">
                <a16:creationId xmlns:a16="http://schemas.microsoft.com/office/drawing/2014/main" id="{221975F6-F0EA-6665-3F7A-8A4CFB5D5218}"/>
              </a:ext>
            </a:extLst>
          </p:cNvPr>
          <p:cNvCxnSpPr>
            <a:cxnSpLocks/>
          </p:cNvCxnSpPr>
          <p:nvPr/>
        </p:nvCxnSpPr>
        <p:spPr>
          <a:xfrm rot="10800000">
            <a:off x="3476315" y="3643237"/>
            <a:ext cx="3063091" cy="954682"/>
          </a:xfrm>
          <a:prstGeom prst="bentConnector3">
            <a:avLst>
              <a:gd name="adj1" fmla="val 99598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930CE02A-0310-F476-F5D5-CAA47D901029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6539405" y="3537764"/>
            <a:ext cx="12442" cy="104083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连接符: 肘形 43">
            <a:extLst>
              <a:ext uri="{FF2B5EF4-FFF2-40B4-BE49-F238E27FC236}">
                <a16:creationId xmlns:a16="http://schemas.microsoft.com/office/drawing/2014/main" id="{756141DA-89C8-28F8-42E1-45CEE13DB649}"/>
              </a:ext>
            </a:extLst>
          </p:cNvPr>
          <p:cNvCxnSpPr>
            <a:cxnSpLocks/>
            <a:stCxn id="19" idx="3"/>
            <a:endCxn id="18" idx="1"/>
          </p:cNvCxnSpPr>
          <p:nvPr/>
        </p:nvCxnSpPr>
        <p:spPr>
          <a:xfrm flipV="1">
            <a:off x="4101366" y="2787892"/>
            <a:ext cx="2283081" cy="580067"/>
          </a:xfrm>
          <a:prstGeom prst="bentConnector3">
            <a:avLst>
              <a:gd name="adj1" fmla="val 82124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72DFD114-C07E-B760-EBBB-913466535B7D}"/>
              </a:ext>
            </a:extLst>
          </p:cNvPr>
          <p:cNvSpPr txBox="1"/>
          <p:nvPr/>
        </p:nvSpPr>
        <p:spPr>
          <a:xfrm>
            <a:off x="4257525" y="335559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输入量</a:t>
            </a:r>
          </a:p>
        </p:txBody>
      </p:sp>
    </p:spTree>
    <p:extLst>
      <p:ext uri="{BB962C8B-B14F-4D97-AF65-F5344CB8AC3E}">
        <p14:creationId xmlns:p14="http://schemas.microsoft.com/office/powerpoint/2010/main" val="1590299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箭头: 右 19">
            <a:extLst>
              <a:ext uri="{FF2B5EF4-FFF2-40B4-BE49-F238E27FC236}">
                <a16:creationId xmlns:a16="http://schemas.microsoft.com/office/drawing/2014/main" id="{0E3D2827-5044-1F6A-086B-66BBE7B7D9F6}"/>
              </a:ext>
            </a:extLst>
          </p:cNvPr>
          <p:cNvSpPr/>
          <p:nvPr/>
        </p:nvSpPr>
        <p:spPr>
          <a:xfrm rot="16200000">
            <a:off x="619810" y="4293267"/>
            <a:ext cx="819493" cy="235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C40119CD-055F-F938-C924-C113DC96AB85}"/>
              </a:ext>
            </a:extLst>
          </p:cNvPr>
          <p:cNvSpPr/>
          <p:nvPr/>
        </p:nvSpPr>
        <p:spPr>
          <a:xfrm rot="5400000">
            <a:off x="5047006" y="4229691"/>
            <a:ext cx="819493" cy="235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9D069781-9AF8-D4DF-9C1C-F7ED92EEAA8E}"/>
              </a:ext>
            </a:extLst>
          </p:cNvPr>
          <p:cNvGrpSpPr/>
          <p:nvPr/>
        </p:nvGrpSpPr>
        <p:grpSpPr>
          <a:xfrm>
            <a:off x="1305595" y="1225009"/>
            <a:ext cx="4514591" cy="3775705"/>
            <a:chOff x="1630734" y="1563329"/>
            <a:chExt cx="4514591" cy="3775705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0637AD84-DD14-36CE-0FC1-EA7FB15A8013}"/>
                </a:ext>
              </a:extLst>
            </p:cNvPr>
            <p:cNvGrpSpPr/>
            <p:nvPr/>
          </p:nvGrpSpPr>
          <p:grpSpPr>
            <a:xfrm>
              <a:off x="1630734" y="1563329"/>
              <a:ext cx="4514591" cy="3775705"/>
              <a:chOff x="4695058" y="1262716"/>
              <a:chExt cx="2606451" cy="2436747"/>
            </a:xfrm>
          </p:grpSpPr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AEDDDE8F-7406-79F1-FC17-D649F5975CAD}"/>
                  </a:ext>
                </a:extLst>
              </p:cNvPr>
              <p:cNvGrpSpPr/>
              <p:nvPr/>
            </p:nvGrpSpPr>
            <p:grpSpPr>
              <a:xfrm rot="16200000">
                <a:off x="4779910" y="1177864"/>
                <a:ext cx="2436747" cy="2606451"/>
                <a:chOff x="3271580" y="1268510"/>
                <a:chExt cx="2436747" cy="2606451"/>
              </a:xfrm>
            </p:grpSpPr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514710CF-BFB3-2752-AE55-844A61F512E5}"/>
                    </a:ext>
                  </a:extLst>
                </p:cNvPr>
                <p:cNvSpPr/>
                <p:nvPr/>
              </p:nvSpPr>
              <p:spPr>
                <a:xfrm rot="5400000">
                  <a:off x="3852135" y="1404703"/>
                  <a:ext cx="1526946" cy="2130232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" name="矩形: 圆角 53">
                  <a:extLst>
                    <a:ext uri="{FF2B5EF4-FFF2-40B4-BE49-F238E27FC236}">
                      <a16:creationId xmlns:a16="http://schemas.microsoft.com/office/drawing/2014/main" id="{9FE48DCD-3F04-4D85-E07D-E1A287EF4E7F}"/>
                    </a:ext>
                  </a:extLst>
                </p:cNvPr>
                <p:cNvSpPr/>
                <p:nvPr/>
              </p:nvSpPr>
              <p:spPr>
                <a:xfrm rot="5400000">
                  <a:off x="3605275" y="1272727"/>
                  <a:ext cx="285832" cy="550212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" name="矩形: 圆角 54">
                  <a:extLst>
                    <a:ext uri="{FF2B5EF4-FFF2-40B4-BE49-F238E27FC236}">
                      <a16:creationId xmlns:a16="http://schemas.microsoft.com/office/drawing/2014/main" id="{0E126CAB-E021-01BC-9E60-AE98E99A96B0}"/>
                    </a:ext>
                  </a:extLst>
                </p:cNvPr>
                <p:cNvSpPr/>
                <p:nvPr/>
              </p:nvSpPr>
              <p:spPr>
                <a:xfrm rot="5400000">
                  <a:off x="3633096" y="3163883"/>
                  <a:ext cx="285832" cy="550212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6" name="椭圆 55">
                  <a:extLst>
                    <a:ext uri="{FF2B5EF4-FFF2-40B4-BE49-F238E27FC236}">
                      <a16:creationId xmlns:a16="http://schemas.microsoft.com/office/drawing/2014/main" id="{BAB04B56-6803-7132-3197-572B37CBFFE7}"/>
                    </a:ext>
                  </a:extLst>
                </p:cNvPr>
                <p:cNvSpPr/>
                <p:nvPr/>
              </p:nvSpPr>
              <p:spPr>
                <a:xfrm rot="5400000">
                  <a:off x="5317919" y="2351124"/>
                  <a:ext cx="183033" cy="2177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7" name="矩形: 圆角 56">
                  <a:extLst>
                    <a:ext uri="{FF2B5EF4-FFF2-40B4-BE49-F238E27FC236}">
                      <a16:creationId xmlns:a16="http://schemas.microsoft.com/office/drawing/2014/main" id="{F77A46FE-1877-F457-0AD5-87CB5FA8AF16}"/>
                    </a:ext>
                  </a:extLst>
                </p:cNvPr>
                <p:cNvSpPr/>
                <p:nvPr/>
              </p:nvSpPr>
              <p:spPr>
                <a:xfrm rot="5400000">
                  <a:off x="4080033" y="1516944"/>
                  <a:ext cx="231726" cy="610529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矩形: 圆角 57">
                  <a:extLst>
                    <a:ext uri="{FF2B5EF4-FFF2-40B4-BE49-F238E27FC236}">
                      <a16:creationId xmlns:a16="http://schemas.microsoft.com/office/drawing/2014/main" id="{EFE2E839-FC56-C949-15FA-BE10617DC1F5}"/>
                    </a:ext>
                  </a:extLst>
                </p:cNvPr>
                <p:cNvSpPr/>
                <p:nvPr/>
              </p:nvSpPr>
              <p:spPr>
                <a:xfrm rot="5400000">
                  <a:off x="4075221" y="2814686"/>
                  <a:ext cx="241349" cy="610529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矩形 58">
                  <a:extLst>
                    <a:ext uri="{FF2B5EF4-FFF2-40B4-BE49-F238E27FC236}">
                      <a16:creationId xmlns:a16="http://schemas.microsoft.com/office/drawing/2014/main" id="{D66DACAB-85A1-4A60-565B-556B4C2731D9}"/>
                    </a:ext>
                  </a:extLst>
                </p:cNvPr>
                <p:cNvSpPr/>
                <p:nvPr/>
              </p:nvSpPr>
              <p:spPr>
                <a:xfrm rot="5400000">
                  <a:off x="3709104" y="1678770"/>
                  <a:ext cx="98203" cy="926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47748FD0-5EB2-603C-B5A6-83F17D200B51}"/>
                    </a:ext>
                  </a:extLst>
                </p:cNvPr>
                <p:cNvSpPr/>
                <p:nvPr/>
              </p:nvSpPr>
              <p:spPr>
                <a:xfrm rot="5400000">
                  <a:off x="3718330" y="3220321"/>
                  <a:ext cx="98203" cy="926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" name="箭头: 右 60">
                  <a:extLst>
                    <a:ext uri="{FF2B5EF4-FFF2-40B4-BE49-F238E27FC236}">
                      <a16:creationId xmlns:a16="http://schemas.microsoft.com/office/drawing/2014/main" id="{06F1B43E-49AD-E4C4-2025-789A3F931C78}"/>
                    </a:ext>
                  </a:extLst>
                </p:cNvPr>
                <p:cNvSpPr/>
                <p:nvPr/>
              </p:nvSpPr>
              <p:spPr>
                <a:xfrm>
                  <a:off x="4798327" y="2295349"/>
                  <a:ext cx="217734" cy="229020"/>
                </a:xfrm>
                <a:prstGeom prst="rightArrow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F4909B46-4B72-16A6-193D-300D192D23C6}"/>
                    </a:ext>
                  </a:extLst>
                </p:cNvPr>
                <p:cNvSpPr txBox="1"/>
                <p:nvPr/>
              </p:nvSpPr>
              <p:spPr>
                <a:xfrm rot="5400000">
                  <a:off x="3068642" y="3411565"/>
                  <a:ext cx="68057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b="1" dirty="0">
                      <a:solidFill>
                        <a:srgbClr val="FF0000"/>
                      </a:solidFill>
                    </a:rPr>
                    <a:t>电机</a:t>
                  </a:r>
                  <a:r>
                    <a:rPr lang="en-US" altLang="zh-CN" sz="1000" b="1" dirty="0">
                      <a:solidFill>
                        <a:srgbClr val="FF0000"/>
                      </a:solidFill>
                    </a:rPr>
                    <a:t>1</a:t>
                  </a:r>
                  <a:endParaRPr lang="zh-CN" altLang="en-US" sz="10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E4A31097-D0FB-E36C-52B7-7D0840315C42}"/>
                    </a:ext>
                  </a:extLst>
                </p:cNvPr>
                <p:cNvSpPr txBox="1"/>
                <p:nvPr/>
              </p:nvSpPr>
              <p:spPr>
                <a:xfrm rot="5400000">
                  <a:off x="3100378" y="1466105"/>
                  <a:ext cx="58862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b="1" dirty="0">
                      <a:solidFill>
                        <a:srgbClr val="FF0000"/>
                      </a:solidFill>
                    </a:rPr>
                    <a:t>电机</a:t>
                  </a:r>
                  <a:r>
                    <a:rPr lang="en-US" altLang="zh-CN" sz="1000" b="1" dirty="0">
                      <a:solidFill>
                        <a:srgbClr val="FF0000"/>
                      </a:solidFill>
                    </a:rPr>
                    <a:t>2</a:t>
                  </a:r>
                  <a:endParaRPr lang="zh-CN" altLang="en-US" sz="10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D0A56851-AF82-53F1-9DF3-BB83D9DD8A67}"/>
                    </a:ext>
                  </a:extLst>
                </p:cNvPr>
                <p:cNvSpPr txBox="1"/>
                <p:nvPr/>
              </p:nvSpPr>
              <p:spPr>
                <a:xfrm>
                  <a:off x="3633679" y="3565468"/>
                  <a:ext cx="44114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000" b="1" dirty="0">
                      <a:solidFill>
                        <a:srgbClr val="FF0000"/>
                      </a:solidFill>
                    </a:rPr>
                    <a:t>右边</a:t>
                  </a:r>
                </a:p>
              </p:txBody>
            </p:sp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A3F0CBEE-3AAF-917A-150B-980465DBBAD3}"/>
                    </a:ext>
                  </a:extLst>
                </p:cNvPr>
                <p:cNvSpPr txBox="1"/>
                <p:nvPr/>
              </p:nvSpPr>
              <p:spPr>
                <a:xfrm>
                  <a:off x="3544385" y="1268510"/>
                  <a:ext cx="44114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000" b="1" dirty="0">
                      <a:solidFill>
                        <a:srgbClr val="FF0000"/>
                      </a:solidFill>
                    </a:rPr>
                    <a:t>左边</a:t>
                  </a:r>
                </a:p>
              </p:txBody>
            </p:sp>
            <p:grpSp>
              <p:nvGrpSpPr>
                <p:cNvPr id="66" name="组合 65">
                  <a:extLst>
                    <a:ext uri="{FF2B5EF4-FFF2-40B4-BE49-F238E27FC236}">
                      <a16:creationId xmlns:a16="http://schemas.microsoft.com/office/drawing/2014/main" id="{B2682EA1-A4AD-8EA5-FEDC-FFE909BB1598}"/>
                    </a:ext>
                  </a:extLst>
                </p:cNvPr>
                <p:cNvGrpSpPr/>
                <p:nvPr/>
              </p:nvGrpSpPr>
              <p:grpSpPr>
                <a:xfrm>
                  <a:off x="5433607" y="2031004"/>
                  <a:ext cx="274720" cy="945975"/>
                  <a:chOff x="5157705" y="3320023"/>
                  <a:chExt cx="274720" cy="945975"/>
                </a:xfrm>
              </p:grpSpPr>
              <p:sp>
                <p:nvSpPr>
                  <p:cNvPr id="67" name="矩形: 圆角 66">
                    <a:extLst>
                      <a:ext uri="{FF2B5EF4-FFF2-40B4-BE49-F238E27FC236}">
                        <a16:creationId xmlns:a16="http://schemas.microsoft.com/office/drawing/2014/main" id="{F56DD35A-8C5D-33FF-F5FC-10470D1E4445}"/>
                      </a:ext>
                    </a:extLst>
                  </p:cNvPr>
                  <p:cNvSpPr/>
                  <p:nvPr/>
                </p:nvSpPr>
                <p:spPr>
                  <a:xfrm>
                    <a:off x="5157705" y="3320023"/>
                    <a:ext cx="180937" cy="945975"/>
                  </a:xfrm>
                  <a:prstGeom prst="roundRect">
                    <a:avLst/>
                  </a:prstGeom>
                  <a:solidFill>
                    <a:srgbClr val="0070C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" name="圆柱体 67">
                    <a:extLst>
                      <a:ext uri="{FF2B5EF4-FFF2-40B4-BE49-F238E27FC236}">
                        <a16:creationId xmlns:a16="http://schemas.microsoft.com/office/drawing/2014/main" id="{05CF2D0C-B01D-7F60-5570-132C7386FAD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134555" y="3476004"/>
                    <a:ext cx="318340" cy="272040"/>
                  </a:xfrm>
                  <a:prstGeom prst="can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" name="圆柱体 68">
                    <a:extLst>
                      <a:ext uri="{FF2B5EF4-FFF2-40B4-BE49-F238E27FC236}">
                        <a16:creationId xmlns:a16="http://schemas.microsoft.com/office/drawing/2014/main" id="{B28E34AC-1E2C-CAD1-6AFA-88632326073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137235" y="3861757"/>
                    <a:ext cx="318340" cy="272040"/>
                  </a:xfrm>
                  <a:prstGeom prst="can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</p:grp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3D6939AA-0CF6-1EBE-785A-19A87E4F2778}"/>
                  </a:ext>
                </a:extLst>
              </p:cNvPr>
              <p:cNvSpPr txBox="1"/>
              <p:nvPr/>
            </p:nvSpPr>
            <p:spPr>
              <a:xfrm rot="16157786">
                <a:off x="6528550" y="1379527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00" b="1" dirty="0">
                    <a:solidFill>
                      <a:srgbClr val="FF0000"/>
                    </a:solidFill>
                  </a:rPr>
                  <a:t>右边</a:t>
                </a:r>
              </a:p>
            </p:txBody>
          </p: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27025E00-8BC7-47F6-C4BE-4BC0C50D9D95}"/>
                  </a:ext>
                </a:extLst>
              </p:cNvPr>
              <p:cNvSpPr txBox="1"/>
              <p:nvPr/>
            </p:nvSpPr>
            <p:spPr>
              <a:xfrm rot="16157786">
                <a:off x="4797096" y="1364037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00" b="1" dirty="0">
                    <a:solidFill>
                      <a:srgbClr val="FF0000"/>
                    </a:solidFill>
                  </a:rPr>
                  <a:t>左边</a:t>
                </a:r>
              </a:p>
            </p:txBody>
          </p:sp>
        </p:grp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45DEED64-B696-D002-435C-3F9740E9BC17}"/>
                </a:ext>
              </a:extLst>
            </p:cNvPr>
            <p:cNvSpPr/>
            <p:nvPr/>
          </p:nvSpPr>
          <p:spPr>
            <a:xfrm>
              <a:off x="2544131" y="4509939"/>
              <a:ext cx="2374461" cy="1436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E8B33EA0-734E-6FCE-27B9-66A255AD5391}"/>
                </a:ext>
              </a:extLst>
            </p:cNvPr>
            <p:cNvSpPr/>
            <p:nvPr/>
          </p:nvSpPr>
          <p:spPr>
            <a:xfrm rot="5400000">
              <a:off x="3231088" y="4440459"/>
              <a:ext cx="1035849" cy="1533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12BCD7A7-3DCE-CD25-F2D9-2C9188EC74CC}"/>
                </a:ext>
              </a:extLst>
            </p:cNvPr>
            <p:cNvSpPr/>
            <p:nvPr/>
          </p:nvSpPr>
          <p:spPr>
            <a:xfrm>
              <a:off x="3381373" y="4148398"/>
              <a:ext cx="724419" cy="725644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中心</a:t>
              </a:r>
            </a:p>
          </p:txBody>
        </p:sp>
      </p:grpSp>
      <p:sp>
        <p:nvSpPr>
          <p:cNvPr id="79" name="箭头: 上弧形 78">
            <a:extLst>
              <a:ext uri="{FF2B5EF4-FFF2-40B4-BE49-F238E27FC236}">
                <a16:creationId xmlns:a16="http://schemas.microsoft.com/office/drawing/2014/main" id="{F7C8CAB7-AB06-E0C1-8076-B4100F558D7A}"/>
              </a:ext>
            </a:extLst>
          </p:cNvPr>
          <p:cNvSpPr/>
          <p:nvPr/>
        </p:nvSpPr>
        <p:spPr>
          <a:xfrm>
            <a:off x="2026084" y="352289"/>
            <a:ext cx="2031915" cy="725644"/>
          </a:xfrm>
          <a:prstGeom prst="curvedDown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DCB76B45-5382-061A-FEF0-CE919D695EE3}"/>
              </a:ext>
            </a:extLst>
          </p:cNvPr>
          <p:cNvGrpSpPr/>
          <p:nvPr/>
        </p:nvGrpSpPr>
        <p:grpSpPr>
          <a:xfrm>
            <a:off x="7154349" y="1320767"/>
            <a:ext cx="4514591" cy="3775705"/>
            <a:chOff x="1630734" y="1563329"/>
            <a:chExt cx="4514591" cy="3775705"/>
          </a:xfrm>
        </p:grpSpPr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C758A7D7-2759-ED7E-92CF-37BEFCD194C4}"/>
                </a:ext>
              </a:extLst>
            </p:cNvPr>
            <p:cNvGrpSpPr/>
            <p:nvPr/>
          </p:nvGrpSpPr>
          <p:grpSpPr>
            <a:xfrm>
              <a:off x="1630734" y="1563329"/>
              <a:ext cx="4514591" cy="3775705"/>
              <a:chOff x="4695058" y="1262716"/>
              <a:chExt cx="2606451" cy="2436747"/>
            </a:xfrm>
          </p:grpSpPr>
          <p:grpSp>
            <p:nvGrpSpPr>
              <p:cNvPr id="86" name="组合 85">
                <a:extLst>
                  <a:ext uri="{FF2B5EF4-FFF2-40B4-BE49-F238E27FC236}">
                    <a16:creationId xmlns:a16="http://schemas.microsoft.com/office/drawing/2014/main" id="{D4FAB37A-6362-FA9C-B81D-1E5852E33BB8}"/>
                  </a:ext>
                </a:extLst>
              </p:cNvPr>
              <p:cNvGrpSpPr/>
              <p:nvPr/>
            </p:nvGrpSpPr>
            <p:grpSpPr>
              <a:xfrm rot="16200000">
                <a:off x="4779910" y="1177864"/>
                <a:ext cx="2436747" cy="2606451"/>
                <a:chOff x="3271580" y="1268510"/>
                <a:chExt cx="2436747" cy="2606451"/>
              </a:xfrm>
            </p:grpSpPr>
            <p:sp>
              <p:nvSpPr>
                <p:cNvPr id="89" name="矩形 88">
                  <a:extLst>
                    <a:ext uri="{FF2B5EF4-FFF2-40B4-BE49-F238E27FC236}">
                      <a16:creationId xmlns:a16="http://schemas.microsoft.com/office/drawing/2014/main" id="{A4E50482-D194-5143-D855-9FCFE8E5640D}"/>
                    </a:ext>
                  </a:extLst>
                </p:cNvPr>
                <p:cNvSpPr/>
                <p:nvPr/>
              </p:nvSpPr>
              <p:spPr>
                <a:xfrm rot="5400000">
                  <a:off x="3852135" y="1404703"/>
                  <a:ext cx="1526946" cy="2130232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0" name="矩形: 圆角 89">
                  <a:extLst>
                    <a:ext uri="{FF2B5EF4-FFF2-40B4-BE49-F238E27FC236}">
                      <a16:creationId xmlns:a16="http://schemas.microsoft.com/office/drawing/2014/main" id="{7DA41A91-AC71-83CD-E094-FFAF7B29CAB5}"/>
                    </a:ext>
                  </a:extLst>
                </p:cNvPr>
                <p:cNvSpPr/>
                <p:nvPr/>
              </p:nvSpPr>
              <p:spPr>
                <a:xfrm rot="5400000">
                  <a:off x="3605275" y="1272727"/>
                  <a:ext cx="285832" cy="550212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1" name="矩形: 圆角 90">
                  <a:extLst>
                    <a:ext uri="{FF2B5EF4-FFF2-40B4-BE49-F238E27FC236}">
                      <a16:creationId xmlns:a16="http://schemas.microsoft.com/office/drawing/2014/main" id="{13CBBD66-A0EE-769D-DE75-53D6FE3417F7}"/>
                    </a:ext>
                  </a:extLst>
                </p:cNvPr>
                <p:cNvSpPr/>
                <p:nvPr/>
              </p:nvSpPr>
              <p:spPr>
                <a:xfrm rot="5400000">
                  <a:off x="3633096" y="3163883"/>
                  <a:ext cx="285832" cy="550212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2" name="椭圆 91">
                  <a:extLst>
                    <a:ext uri="{FF2B5EF4-FFF2-40B4-BE49-F238E27FC236}">
                      <a16:creationId xmlns:a16="http://schemas.microsoft.com/office/drawing/2014/main" id="{669DDBC9-DA62-A942-A813-9B3FBC49A7A4}"/>
                    </a:ext>
                  </a:extLst>
                </p:cNvPr>
                <p:cNvSpPr/>
                <p:nvPr/>
              </p:nvSpPr>
              <p:spPr>
                <a:xfrm rot="5400000">
                  <a:off x="5317919" y="2351124"/>
                  <a:ext cx="183033" cy="2177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3" name="矩形: 圆角 92">
                  <a:extLst>
                    <a:ext uri="{FF2B5EF4-FFF2-40B4-BE49-F238E27FC236}">
                      <a16:creationId xmlns:a16="http://schemas.microsoft.com/office/drawing/2014/main" id="{7760A0A1-CB55-3C9B-4287-8CC6CDC1066A}"/>
                    </a:ext>
                  </a:extLst>
                </p:cNvPr>
                <p:cNvSpPr/>
                <p:nvPr/>
              </p:nvSpPr>
              <p:spPr>
                <a:xfrm rot="5400000">
                  <a:off x="4080033" y="1516944"/>
                  <a:ext cx="231726" cy="610529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4" name="矩形: 圆角 93">
                  <a:extLst>
                    <a:ext uri="{FF2B5EF4-FFF2-40B4-BE49-F238E27FC236}">
                      <a16:creationId xmlns:a16="http://schemas.microsoft.com/office/drawing/2014/main" id="{3F6B9937-9FD9-DF37-24B0-4894CE0C762F}"/>
                    </a:ext>
                  </a:extLst>
                </p:cNvPr>
                <p:cNvSpPr/>
                <p:nvPr/>
              </p:nvSpPr>
              <p:spPr>
                <a:xfrm rot="5400000">
                  <a:off x="4075221" y="2814686"/>
                  <a:ext cx="241349" cy="610529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5" name="矩形 94">
                  <a:extLst>
                    <a:ext uri="{FF2B5EF4-FFF2-40B4-BE49-F238E27FC236}">
                      <a16:creationId xmlns:a16="http://schemas.microsoft.com/office/drawing/2014/main" id="{6E1C688C-CFA7-2391-807F-4A5470738647}"/>
                    </a:ext>
                  </a:extLst>
                </p:cNvPr>
                <p:cNvSpPr/>
                <p:nvPr/>
              </p:nvSpPr>
              <p:spPr>
                <a:xfrm rot="5400000">
                  <a:off x="3709104" y="1678770"/>
                  <a:ext cx="98203" cy="926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B3CFB915-D677-BF01-52C4-01472E065016}"/>
                    </a:ext>
                  </a:extLst>
                </p:cNvPr>
                <p:cNvSpPr/>
                <p:nvPr/>
              </p:nvSpPr>
              <p:spPr>
                <a:xfrm rot="5400000">
                  <a:off x="3718330" y="3220321"/>
                  <a:ext cx="98203" cy="926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7" name="箭头: 右 96">
                  <a:extLst>
                    <a:ext uri="{FF2B5EF4-FFF2-40B4-BE49-F238E27FC236}">
                      <a16:creationId xmlns:a16="http://schemas.microsoft.com/office/drawing/2014/main" id="{BE438BD9-AD63-3F8C-B3A0-BCA01144FB1D}"/>
                    </a:ext>
                  </a:extLst>
                </p:cNvPr>
                <p:cNvSpPr/>
                <p:nvPr/>
              </p:nvSpPr>
              <p:spPr>
                <a:xfrm>
                  <a:off x="4798327" y="2295349"/>
                  <a:ext cx="217734" cy="229020"/>
                </a:xfrm>
                <a:prstGeom prst="rightArrow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4E50F3F2-AC0D-C01F-D0F6-F2F45B55A9D9}"/>
                    </a:ext>
                  </a:extLst>
                </p:cNvPr>
                <p:cNvSpPr txBox="1"/>
                <p:nvPr/>
              </p:nvSpPr>
              <p:spPr>
                <a:xfrm rot="5400000">
                  <a:off x="3068642" y="3411565"/>
                  <a:ext cx="68057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b="1" dirty="0">
                      <a:solidFill>
                        <a:srgbClr val="FF0000"/>
                      </a:solidFill>
                    </a:rPr>
                    <a:t>电机</a:t>
                  </a:r>
                  <a:r>
                    <a:rPr lang="en-US" altLang="zh-CN" sz="1000" b="1" dirty="0">
                      <a:solidFill>
                        <a:srgbClr val="FF0000"/>
                      </a:solidFill>
                    </a:rPr>
                    <a:t>1</a:t>
                  </a:r>
                  <a:endParaRPr lang="zh-CN" altLang="en-US" sz="10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99" name="文本框 98">
                  <a:extLst>
                    <a:ext uri="{FF2B5EF4-FFF2-40B4-BE49-F238E27FC236}">
                      <a16:creationId xmlns:a16="http://schemas.microsoft.com/office/drawing/2014/main" id="{9DCE7EFA-2A6A-A5D7-00B2-3D4320D763F1}"/>
                    </a:ext>
                  </a:extLst>
                </p:cNvPr>
                <p:cNvSpPr txBox="1"/>
                <p:nvPr/>
              </p:nvSpPr>
              <p:spPr>
                <a:xfrm rot="5400000">
                  <a:off x="3100378" y="1466105"/>
                  <a:ext cx="58862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b="1" dirty="0">
                      <a:solidFill>
                        <a:srgbClr val="FF0000"/>
                      </a:solidFill>
                    </a:rPr>
                    <a:t>电机</a:t>
                  </a:r>
                  <a:r>
                    <a:rPr lang="en-US" altLang="zh-CN" sz="1000" b="1" dirty="0">
                      <a:solidFill>
                        <a:srgbClr val="FF0000"/>
                      </a:solidFill>
                    </a:rPr>
                    <a:t>2</a:t>
                  </a:r>
                  <a:endParaRPr lang="zh-CN" altLang="en-US" sz="10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0" name="文本框 99">
                  <a:extLst>
                    <a:ext uri="{FF2B5EF4-FFF2-40B4-BE49-F238E27FC236}">
                      <a16:creationId xmlns:a16="http://schemas.microsoft.com/office/drawing/2014/main" id="{6F9FC8C3-4DF4-669A-6538-49CE935EEBAF}"/>
                    </a:ext>
                  </a:extLst>
                </p:cNvPr>
                <p:cNvSpPr txBox="1"/>
                <p:nvPr/>
              </p:nvSpPr>
              <p:spPr>
                <a:xfrm>
                  <a:off x="3633679" y="3565468"/>
                  <a:ext cx="44114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000" b="1" dirty="0">
                      <a:solidFill>
                        <a:srgbClr val="FF0000"/>
                      </a:solidFill>
                    </a:rPr>
                    <a:t>右边</a:t>
                  </a:r>
                </a:p>
              </p:txBody>
            </p:sp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2567EFA2-DB2C-B1FD-9254-DD70EDEF0614}"/>
                    </a:ext>
                  </a:extLst>
                </p:cNvPr>
                <p:cNvSpPr txBox="1"/>
                <p:nvPr/>
              </p:nvSpPr>
              <p:spPr>
                <a:xfrm>
                  <a:off x="3544385" y="1268510"/>
                  <a:ext cx="44114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000" b="1" dirty="0">
                      <a:solidFill>
                        <a:srgbClr val="FF0000"/>
                      </a:solidFill>
                    </a:rPr>
                    <a:t>左边</a:t>
                  </a:r>
                </a:p>
              </p:txBody>
            </p:sp>
            <p:grpSp>
              <p:nvGrpSpPr>
                <p:cNvPr id="102" name="组合 101">
                  <a:extLst>
                    <a:ext uri="{FF2B5EF4-FFF2-40B4-BE49-F238E27FC236}">
                      <a16:creationId xmlns:a16="http://schemas.microsoft.com/office/drawing/2014/main" id="{FFC84DC3-943B-9B75-A637-3122F5AAF215}"/>
                    </a:ext>
                  </a:extLst>
                </p:cNvPr>
                <p:cNvGrpSpPr/>
                <p:nvPr/>
              </p:nvGrpSpPr>
              <p:grpSpPr>
                <a:xfrm>
                  <a:off x="5433607" y="2031004"/>
                  <a:ext cx="274720" cy="945975"/>
                  <a:chOff x="5157705" y="3320023"/>
                  <a:chExt cx="274720" cy="945975"/>
                </a:xfrm>
              </p:grpSpPr>
              <p:sp>
                <p:nvSpPr>
                  <p:cNvPr id="103" name="矩形: 圆角 102">
                    <a:extLst>
                      <a:ext uri="{FF2B5EF4-FFF2-40B4-BE49-F238E27FC236}">
                        <a16:creationId xmlns:a16="http://schemas.microsoft.com/office/drawing/2014/main" id="{EF6BFB33-0AA3-B89F-099C-99E37CB3C406}"/>
                      </a:ext>
                    </a:extLst>
                  </p:cNvPr>
                  <p:cNvSpPr/>
                  <p:nvPr/>
                </p:nvSpPr>
                <p:spPr>
                  <a:xfrm>
                    <a:off x="5157705" y="3320023"/>
                    <a:ext cx="180937" cy="945975"/>
                  </a:xfrm>
                  <a:prstGeom prst="roundRect">
                    <a:avLst/>
                  </a:prstGeom>
                  <a:solidFill>
                    <a:srgbClr val="0070C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4" name="圆柱体 103">
                    <a:extLst>
                      <a:ext uri="{FF2B5EF4-FFF2-40B4-BE49-F238E27FC236}">
                        <a16:creationId xmlns:a16="http://schemas.microsoft.com/office/drawing/2014/main" id="{1B92EB9A-DE13-2B56-1BE8-5CA7470F872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134555" y="3476004"/>
                    <a:ext cx="318340" cy="272040"/>
                  </a:xfrm>
                  <a:prstGeom prst="can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5" name="圆柱体 104">
                    <a:extLst>
                      <a:ext uri="{FF2B5EF4-FFF2-40B4-BE49-F238E27FC236}">
                        <a16:creationId xmlns:a16="http://schemas.microsoft.com/office/drawing/2014/main" id="{89C37F7A-328C-DDDE-3BAF-26B93C2E9A6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137235" y="3861757"/>
                    <a:ext cx="318340" cy="272040"/>
                  </a:xfrm>
                  <a:prstGeom prst="can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</p:grpSp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60E2EAB9-B6EF-565F-D627-7B0621A28F3B}"/>
                  </a:ext>
                </a:extLst>
              </p:cNvPr>
              <p:cNvSpPr txBox="1"/>
              <p:nvPr/>
            </p:nvSpPr>
            <p:spPr>
              <a:xfrm rot="16157786">
                <a:off x="6528550" y="1379527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00" b="1" dirty="0">
                    <a:solidFill>
                      <a:srgbClr val="FF0000"/>
                    </a:solidFill>
                  </a:rPr>
                  <a:t>右边</a:t>
                </a:r>
              </a:p>
            </p:txBody>
          </p:sp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4C0ED1F3-FFD8-B39D-6C6B-120526237634}"/>
                  </a:ext>
                </a:extLst>
              </p:cNvPr>
              <p:cNvSpPr txBox="1"/>
              <p:nvPr/>
            </p:nvSpPr>
            <p:spPr>
              <a:xfrm rot="16157786">
                <a:off x="4797096" y="1364037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00" b="1" dirty="0">
                    <a:solidFill>
                      <a:srgbClr val="FF0000"/>
                    </a:solidFill>
                  </a:rPr>
                  <a:t>左边</a:t>
                </a:r>
              </a:p>
            </p:txBody>
          </p:sp>
        </p:grp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C83F0088-E465-CC88-CB25-A33D916A8FD2}"/>
                </a:ext>
              </a:extLst>
            </p:cNvPr>
            <p:cNvSpPr/>
            <p:nvPr/>
          </p:nvSpPr>
          <p:spPr>
            <a:xfrm>
              <a:off x="2544131" y="4509939"/>
              <a:ext cx="2374461" cy="1436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E69E552B-99B8-82FD-B735-97472C2FA57A}"/>
                </a:ext>
              </a:extLst>
            </p:cNvPr>
            <p:cNvSpPr/>
            <p:nvPr/>
          </p:nvSpPr>
          <p:spPr>
            <a:xfrm rot="5400000">
              <a:off x="3231088" y="4440459"/>
              <a:ext cx="1035849" cy="1533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B0698D7F-6D3D-6256-2B2B-E36AE328D3FA}"/>
                </a:ext>
              </a:extLst>
            </p:cNvPr>
            <p:cNvSpPr/>
            <p:nvPr/>
          </p:nvSpPr>
          <p:spPr>
            <a:xfrm>
              <a:off x="3381373" y="4148398"/>
              <a:ext cx="724419" cy="725644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中心</a:t>
              </a:r>
            </a:p>
          </p:txBody>
        </p:sp>
      </p:grpSp>
      <p:sp>
        <p:nvSpPr>
          <p:cNvPr id="106" name="箭头: 上弧形 105">
            <a:extLst>
              <a:ext uri="{FF2B5EF4-FFF2-40B4-BE49-F238E27FC236}">
                <a16:creationId xmlns:a16="http://schemas.microsoft.com/office/drawing/2014/main" id="{6FCC5157-CC2B-E7AC-F35B-FBFDCD999A5A}"/>
              </a:ext>
            </a:extLst>
          </p:cNvPr>
          <p:cNvSpPr/>
          <p:nvPr/>
        </p:nvSpPr>
        <p:spPr>
          <a:xfrm flipH="1">
            <a:off x="8430713" y="240917"/>
            <a:ext cx="1727930" cy="877862"/>
          </a:xfrm>
          <a:prstGeom prst="curvedDown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7" name="箭头: 右 106">
            <a:extLst>
              <a:ext uri="{FF2B5EF4-FFF2-40B4-BE49-F238E27FC236}">
                <a16:creationId xmlns:a16="http://schemas.microsoft.com/office/drawing/2014/main" id="{0287D794-67C7-454F-AE1C-716E56B62DA1}"/>
              </a:ext>
            </a:extLst>
          </p:cNvPr>
          <p:cNvSpPr/>
          <p:nvPr/>
        </p:nvSpPr>
        <p:spPr>
          <a:xfrm rot="5400000">
            <a:off x="6585105" y="4265025"/>
            <a:ext cx="819493" cy="235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箭头: 右 107">
            <a:extLst>
              <a:ext uri="{FF2B5EF4-FFF2-40B4-BE49-F238E27FC236}">
                <a16:creationId xmlns:a16="http://schemas.microsoft.com/office/drawing/2014/main" id="{4ACCF9AF-2F75-648C-AD9D-1F60D41BDCA4}"/>
              </a:ext>
            </a:extLst>
          </p:cNvPr>
          <p:cNvSpPr/>
          <p:nvPr/>
        </p:nvSpPr>
        <p:spPr>
          <a:xfrm rot="16200000">
            <a:off x="11058330" y="4246364"/>
            <a:ext cx="819493" cy="235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166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B17A99-791A-0157-20E4-9E22D89CF1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416" b="28889"/>
          <a:stretch/>
        </p:blipFill>
        <p:spPr>
          <a:xfrm>
            <a:off x="120911" y="2677343"/>
            <a:ext cx="11523949" cy="1020792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28FA1941-BD37-38AB-A97D-931D3A9B23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304"/>
          <a:stretch/>
        </p:blipFill>
        <p:spPr>
          <a:xfrm>
            <a:off x="120911" y="1656551"/>
            <a:ext cx="11523949" cy="1020792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919437F3-6A3F-51BA-8716-E21134B40155}"/>
              </a:ext>
            </a:extLst>
          </p:cNvPr>
          <p:cNvSpPr txBox="1"/>
          <p:nvPr/>
        </p:nvSpPr>
        <p:spPr>
          <a:xfrm>
            <a:off x="1623140" y="733221"/>
            <a:ext cx="31454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AIN2 PA11 </a:t>
            </a:r>
            <a:r>
              <a:rPr lang="en-US" altLang="zh-CN" b="1" dirty="0"/>
              <a:t>90%</a:t>
            </a:r>
            <a:r>
              <a:rPr lang="zh-CN" altLang="en-US" b="1" dirty="0"/>
              <a:t>占空比</a:t>
            </a:r>
            <a:endParaRPr lang="en-US" altLang="zh-CN" b="1" dirty="0"/>
          </a:p>
          <a:p>
            <a:r>
              <a:rPr lang="en-US" altLang="zh-CN" dirty="0"/>
              <a:t>AIN1 PB13 </a:t>
            </a:r>
            <a:r>
              <a:rPr lang="zh-CN" altLang="en-US" b="1" dirty="0"/>
              <a:t>低电平</a:t>
            </a:r>
            <a:endParaRPr lang="en-US" altLang="zh-CN" b="1" dirty="0"/>
          </a:p>
          <a:p>
            <a:r>
              <a:rPr lang="zh-CN" altLang="en-US" dirty="0"/>
              <a:t>转速</a:t>
            </a:r>
            <a:r>
              <a:rPr lang="zh-CN" altLang="en-US" b="1" dirty="0"/>
              <a:t>正方向</a:t>
            </a:r>
            <a:r>
              <a:rPr lang="zh-CN" altLang="en-US" dirty="0"/>
              <a:t> </a:t>
            </a:r>
            <a:r>
              <a:rPr lang="en-US" altLang="zh-CN" b="1" dirty="0"/>
              <a:t>90%</a:t>
            </a:r>
            <a:r>
              <a:rPr lang="zh-CN" altLang="en-US" b="1" dirty="0"/>
              <a:t>电压对应转速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15C42FF-779E-3639-E623-94A7E1AFCC47}"/>
              </a:ext>
            </a:extLst>
          </p:cNvPr>
          <p:cNvSpPr txBox="1"/>
          <p:nvPr/>
        </p:nvSpPr>
        <p:spPr>
          <a:xfrm>
            <a:off x="6826512" y="684490"/>
            <a:ext cx="50449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AIN2 PA11 </a:t>
            </a:r>
            <a:r>
              <a:rPr lang="en-US" altLang="zh-CN" b="1" dirty="0"/>
              <a:t>90%</a:t>
            </a:r>
            <a:r>
              <a:rPr lang="zh-CN" altLang="en-US" b="1" dirty="0"/>
              <a:t>占空比</a:t>
            </a:r>
            <a:endParaRPr lang="en-US" altLang="zh-CN" b="1" dirty="0"/>
          </a:p>
          <a:p>
            <a:r>
              <a:rPr lang="en-US" altLang="zh-CN" dirty="0"/>
              <a:t>AIN1 PB13 </a:t>
            </a:r>
            <a:r>
              <a:rPr lang="zh-CN" altLang="en-US" b="1" dirty="0"/>
              <a:t>高电平</a:t>
            </a:r>
            <a:endParaRPr lang="en-US" altLang="zh-CN" b="1" dirty="0"/>
          </a:p>
          <a:p>
            <a:r>
              <a:rPr lang="zh-CN" altLang="en-US" dirty="0"/>
              <a:t>转速</a:t>
            </a:r>
            <a:r>
              <a:rPr lang="zh-CN" altLang="en-US" b="1" dirty="0"/>
              <a:t>反方向 </a:t>
            </a:r>
            <a:r>
              <a:rPr lang="en-US" altLang="zh-CN" b="1" strike="sngStrike" dirty="0"/>
              <a:t>90%</a:t>
            </a:r>
            <a:r>
              <a:rPr lang="zh-CN" altLang="en-US" b="1" strike="sngStrike" dirty="0"/>
              <a:t>电压对应转速</a:t>
            </a:r>
            <a:r>
              <a:rPr lang="zh-CN" altLang="en-US" b="1" dirty="0"/>
              <a:t>  </a:t>
            </a:r>
            <a:r>
              <a:rPr lang="en-US" altLang="zh-CN" b="1" dirty="0"/>
              <a:t>10%</a:t>
            </a:r>
            <a:r>
              <a:rPr lang="zh-CN" altLang="en-US" b="1" dirty="0"/>
              <a:t>电压对应转速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7F3F12BE-0C1B-17B6-CA61-86ECA36EB4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6006"/>
          <a:stretch/>
        </p:blipFill>
        <p:spPr>
          <a:xfrm>
            <a:off x="120911" y="4729309"/>
            <a:ext cx="11867306" cy="1021317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2C638946-ABAE-12B5-187C-C920782502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648" b="27975"/>
          <a:stretch/>
        </p:blipFill>
        <p:spPr>
          <a:xfrm>
            <a:off x="120911" y="5701632"/>
            <a:ext cx="11867305" cy="1080168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86864379-4236-3621-11F1-224246C5F709}"/>
              </a:ext>
            </a:extLst>
          </p:cNvPr>
          <p:cNvSpPr txBox="1"/>
          <p:nvPr/>
        </p:nvSpPr>
        <p:spPr>
          <a:xfrm>
            <a:off x="6134362" y="3864121"/>
            <a:ext cx="50449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AIN2 PA11 </a:t>
            </a:r>
            <a:r>
              <a:rPr lang="en-US" altLang="zh-CN" b="1" dirty="0"/>
              <a:t>10%</a:t>
            </a:r>
            <a:r>
              <a:rPr lang="zh-CN" altLang="en-US" b="1" dirty="0"/>
              <a:t>占空比  </a:t>
            </a:r>
            <a:r>
              <a:rPr lang="en-US" altLang="zh-CN" b="1" dirty="0"/>
              <a:t>100-90 = 10</a:t>
            </a:r>
          </a:p>
          <a:p>
            <a:r>
              <a:rPr lang="en-US" altLang="zh-CN" dirty="0"/>
              <a:t>AIN1 PB13 </a:t>
            </a:r>
            <a:r>
              <a:rPr lang="zh-CN" altLang="en-US" b="1" dirty="0"/>
              <a:t>高电平</a:t>
            </a:r>
            <a:endParaRPr lang="en-US" altLang="zh-CN" b="1" dirty="0"/>
          </a:p>
          <a:p>
            <a:r>
              <a:rPr lang="zh-CN" altLang="en-US" dirty="0"/>
              <a:t>转速</a:t>
            </a:r>
            <a:r>
              <a:rPr lang="zh-CN" altLang="en-US" b="1" dirty="0"/>
              <a:t>反方向 </a:t>
            </a:r>
            <a:r>
              <a:rPr lang="en-US" altLang="zh-CN" b="1" dirty="0"/>
              <a:t>90%</a:t>
            </a:r>
            <a:r>
              <a:rPr lang="zh-CN" altLang="en-US" b="1" dirty="0"/>
              <a:t>电压对应转速  </a:t>
            </a:r>
            <a:r>
              <a:rPr lang="en-US" altLang="zh-CN" b="1" strike="sngStrike" dirty="0"/>
              <a:t>10%</a:t>
            </a:r>
            <a:r>
              <a:rPr lang="zh-CN" altLang="en-US" b="1" strike="sngStrike" dirty="0"/>
              <a:t>电压对应转速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A375ED7-C64B-C094-A353-AC5E3B8AA43D}"/>
              </a:ext>
            </a:extLst>
          </p:cNvPr>
          <p:cNvSpPr txBox="1"/>
          <p:nvPr/>
        </p:nvSpPr>
        <p:spPr>
          <a:xfrm>
            <a:off x="969090" y="3854972"/>
            <a:ext cx="31454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AIN2 PA11 </a:t>
            </a:r>
            <a:r>
              <a:rPr lang="en-US" altLang="zh-CN" b="1" dirty="0"/>
              <a:t>90%</a:t>
            </a:r>
            <a:r>
              <a:rPr lang="zh-CN" altLang="en-US" b="1" dirty="0"/>
              <a:t>占空比</a:t>
            </a:r>
            <a:endParaRPr lang="en-US" altLang="zh-CN" b="1" dirty="0"/>
          </a:p>
          <a:p>
            <a:r>
              <a:rPr lang="en-US" altLang="zh-CN" dirty="0"/>
              <a:t>AIN1 PB13 </a:t>
            </a:r>
            <a:r>
              <a:rPr lang="zh-CN" altLang="en-US" b="1" dirty="0"/>
              <a:t>低电平</a:t>
            </a:r>
            <a:endParaRPr lang="en-US" altLang="zh-CN" b="1" dirty="0"/>
          </a:p>
          <a:p>
            <a:r>
              <a:rPr lang="zh-CN" altLang="en-US" dirty="0"/>
              <a:t>转速</a:t>
            </a:r>
            <a:r>
              <a:rPr lang="zh-CN" altLang="en-US" b="1" dirty="0"/>
              <a:t>正方向</a:t>
            </a:r>
            <a:r>
              <a:rPr lang="zh-CN" altLang="en-US" dirty="0"/>
              <a:t> </a:t>
            </a:r>
            <a:r>
              <a:rPr lang="en-US" altLang="zh-CN" b="1" dirty="0"/>
              <a:t>90%</a:t>
            </a:r>
            <a:r>
              <a:rPr lang="zh-CN" altLang="en-US" b="1" dirty="0"/>
              <a:t>电压对应转速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40DD3B6-A28A-A68E-99CE-7FC0C6266315}"/>
              </a:ext>
            </a:extLst>
          </p:cNvPr>
          <p:cNvSpPr txBox="1"/>
          <p:nvPr/>
        </p:nvSpPr>
        <p:spPr>
          <a:xfrm>
            <a:off x="12961" y="2223945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PA11</a:t>
            </a:r>
            <a:endParaRPr lang="zh-CN" altLang="en-US" b="1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7C3A262-A1C9-384E-D969-FF88121622A6}"/>
              </a:ext>
            </a:extLst>
          </p:cNvPr>
          <p:cNvSpPr txBox="1"/>
          <p:nvPr/>
        </p:nvSpPr>
        <p:spPr>
          <a:xfrm>
            <a:off x="57672" y="3288608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PB13</a:t>
            </a:r>
            <a:endParaRPr lang="zh-CN" altLang="en-US" b="1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8ABA167-1F67-2917-2843-E5D280842FDC}"/>
              </a:ext>
            </a:extLst>
          </p:cNvPr>
          <p:cNvSpPr txBox="1"/>
          <p:nvPr/>
        </p:nvSpPr>
        <p:spPr>
          <a:xfrm>
            <a:off x="0" y="5266773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PA11</a:t>
            </a:r>
            <a:endParaRPr lang="zh-CN" altLang="en-US" b="1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6FF5C84-1A12-CEA2-89A3-C359900914D7}"/>
              </a:ext>
            </a:extLst>
          </p:cNvPr>
          <p:cNvSpPr txBox="1"/>
          <p:nvPr/>
        </p:nvSpPr>
        <p:spPr>
          <a:xfrm>
            <a:off x="28991" y="6365620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PB13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200674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>
            <a:extLst>
              <a:ext uri="{FF2B5EF4-FFF2-40B4-BE49-F238E27FC236}">
                <a16:creationId xmlns:a16="http://schemas.microsoft.com/office/drawing/2014/main" id="{0637AD84-DD14-36CE-0FC1-EA7FB15A8013}"/>
              </a:ext>
            </a:extLst>
          </p:cNvPr>
          <p:cNvGrpSpPr/>
          <p:nvPr/>
        </p:nvGrpSpPr>
        <p:grpSpPr>
          <a:xfrm rot="5400000">
            <a:off x="938351" y="785736"/>
            <a:ext cx="4468876" cy="3775705"/>
            <a:chOff x="4721453" y="1262717"/>
            <a:chExt cx="2580058" cy="2436747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AEDDDE8F-7406-79F1-FC17-D649F5975CAD}"/>
                </a:ext>
              </a:extLst>
            </p:cNvPr>
            <p:cNvGrpSpPr/>
            <p:nvPr/>
          </p:nvGrpSpPr>
          <p:grpSpPr>
            <a:xfrm rot="16200000">
              <a:off x="4793108" y="1191062"/>
              <a:ext cx="2436747" cy="2580058"/>
              <a:chOff x="3271580" y="1294903"/>
              <a:chExt cx="2436747" cy="2580058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514710CF-BFB3-2752-AE55-844A61F512E5}"/>
                  </a:ext>
                </a:extLst>
              </p:cNvPr>
              <p:cNvSpPr/>
              <p:nvPr/>
            </p:nvSpPr>
            <p:spPr>
              <a:xfrm rot="5400000">
                <a:off x="3852135" y="1404702"/>
                <a:ext cx="1526946" cy="2130232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矩形: 圆角 53">
                <a:extLst>
                  <a:ext uri="{FF2B5EF4-FFF2-40B4-BE49-F238E27FC236}">
                    <a16:creationId xmlns:a16="http://schemas.microsoft.com/office/drawing/2014/main" id="{9FE48DCD-3F04-4D85-E07D-E1A287EF4E7F}"/>
                  </a:ext>
                </a:extLst>
              </p:cNvPr>
              <p:cNvSpPr/>
              <p:nvPr/>
            </p:nvSpPr>
            <p:spPr>
              <a:xfrm rot="5400000">
                <a:off x="3605275" y="1272727"/>
                <a:ext cx="285832" cy="550212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矩形: 圆角 54">
                <a:extLst>
                  <a:ext uri="{FF2B5EF4-FFF2-40B4-BE49-F238E27FC236}">
                    <a16:creationId xmlns:a16="http://schemas.microsoft.com/office/drawing/2014/main" id="{0E126CAB-E021-01BC-9E60-AE98E99A96B0}"/>
                  </a:ext>
                </a:extLst>
              </p:cNvPr>
              <p:cNvSpPr/>
              <p:nvPr/>
            </p:nvSpPr>
            <p:spPr>
              <a:xfrm rot="5400000">
                <a:off x="3633096" y="3163883"/>
                <a:ext cx="285832" cy="550212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BAB04B56-6803-7132-3197-572B37CBFFE7}"/>
                  </a:ext>
                </a:extLst>
              </p:cNvPr>
              <p:cNvSpPr/>
              <p:nvPr/>
            </p:nvSpPr>
            <p:spPr>
              <a:xfrm rot="5400000">
                <a:off x="5317919" y="2351124"/>
                <a:ext cx="183033" cy="21773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矩形: 圆角 56">
                <a:extLst>
                  <a:ext uri="{FF2B5EF4-FFF2-40B4-BE49-F238E27FC236}">
                    <a16:creationId xmlns:a16="http://schemas.microsoft.com/office/drawing/2014/main" id="{F77A46FE-1877-F457-0AD5-87CB5FA8AF16}"/>
                  </a:ext>
                </a:extLst>
              </p:cNvPr>
              <p:cNvSpPr/>
              <p:nvPr/>
            </p:nvSpPr>
            <p:spPr>
              <a:xfrm rot="5400000">
                <a:off x="4080033" y="1516944"/>
                <a:ext cx="231726" cy="61052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矩形: 圆角 57">
                <a:extLst>
                  <a:ext uri="{FF2B5EF4-FFF2-40B4-BE49-F238E27FC236}">
                    <a16:creationId xmlns:a16="http://schemas.microsoft.com/office/drawing/2014/main" id="{EFE2E839-FC56-C949-15FA-BE10617DC1F5}"/>
                  </a:ext>
                </a:extLst>
              </p:cNvPr>
              <p:cNvSpPr/>
              <p:nvPr/>
            </p:nvSpPr>
            <p:spPr>
              <a:xfrm rot="5400000">
                <a:off x="4075221" y="2814686"/>
                <a:ext cx="241349" cy="61052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D66DACAB-85A1-4A60-565B-556B4C2731D9}"/>
                  </a:ext>
                </a:extLst>
              </p:cNvPr>
              <p:cNvSpPr/>
              <p:nvPr/>
            </p:nvSpPr>
            <p:spPr>
              <a:xfrm rot="5400000">
                <a:off x="3709104" y="1678770"/>
                <a:ext cx="98203" cy="9268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47748FD0-5EB2-603C-B5A6-83F17D200B51}"/>
                  </a:ext>
                </a:extLst>
              </p:cNvPr>
              <p:cNvSpPr/>
              <p:nvPr/>
            </p:nvSpPr>
            <p:spPr>
              <a:xfrm rot="5400000">
                <a:off x="3718330" y="3220321"/>
                <a:ext cx="98203" cy="9268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箭头: 右 60">
                <a:extLst>
                  <a:ext uri="{FF2B5EF4-FFF2-40B4-BE49-F238E27FC236}">
                    <a16:creationId xmlns:a16="http://schemas.microsoft.com/office/drawing/2014/main" id="{06F1B43E-49AD-E4C4-2025-789A3F931C78}"/>
                  </a:ext>
                </a:extLst>
              </p:cNvPr>
              <p:cNvSpPr/>
              <p:nvPr/>
            </p:nvSpPr>
            <p:spPr>
              <a:xfrm>
                <a:off x="4798327" y="2295349"/>
                <a:ext cx="217734" cy="229020"/>
              </a:xfrm>
              <a:prstGeom prst="rightArrow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F4909B46-4B72-16A6-193D-300D192D23C6}"/>
                  </a:ext>
                </a:extLst>
              </p:cNvPr>
              <p:cNvSpPr txBox="1"/>
              <p:nvPr/>
            </p:nvSpPr>
            <p:spPr>
              <a:xfrm rot="5400000">
                <a:off x="3068642" y="3411565"/>
                <a:ext cx="68057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b="1" dirty="0">
                    <a:solidFill>
                      <a:srgbClr val="FF0000"/>
                    </a:solidFill>
                  </a:rPr>
                  <a:t>电机</a:t>
                </a:r>
                <a:r>
                  <a:rPr lang="en-US" altLang="zh-CN" sz="1000" b="1" dirty="0">
                    <a:solidFill>
                      <a:srgbClr val="FF0000"/>
                    </a:solidFill>
                  </a:rPr>
                  <a:t>1</a:t>
                </a:r>
                <a:endParaRPr lang="zh-CN" altLang="en-US" sz="10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E4A31097-D0FB-E36C-52B7-7D0840315C42}"/>
                  </a:ext>
                </a:extLst>
              </p:cNvPr>
              <p:cNvSpPr txBox="1"/>
              <p:nvPr/>
            </p:nvSpPr>
            <p:spPr>
              <a:xfrm rot="5400000">
                <a:off x="3100378" y="1466105"/>
                <a:ext cx="58862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b="1" dirty="0">
                    <a:solidFill>
                      <a:srgbClr val="FF0000"/>
                    </a:solidFill>
                  </a:rPr>
                  <a:t>电机</a:t>
                </a:r>
                <a:r>
                  <a:rPr lang="en-US" altLang="zh-CN" sz="1000" b="1" dirty="0">
                    <a:solidFill>
                      <a:srgbClr val="FF0000"/>
                    </a:solidFill>
                  </a:rPr>
                  <a:t>2</a:t>
                </a:r>
                <a:endParaRPr lang="zh-CN" altLang="en-US" sz="10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D0A56851-AF82-53F1-9DF3-BB83D9DD8A67}"/>
                  </a:ext>
                </a:extLst>
              </p:cNvPr>
              <p:cNvSpPr txBox="1"/>
              <p:nvPr/>
            </p:nvSpPr>
            <p:spPr>
              <a:xfrm>
                <a:off x="3867918" y="3067930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00" b="1" dirty="0">
                    <a:solidFill>
                      <a:srgbClr val="FF0000"/>
                    </a:solidFill>
                  </a:rPr>
                  <a:t>右边</a:t>
                </a:r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A3F0CBEE-3AAF-917A-150B-980465DBBAD3}"/>
                  </a:ext>
                </a:extLst>
              </p:cNvPr>
              <p:cNvSpPr txBox="1"/>
              <p:nvPr/>
            </p:nvSpPr>
            <p:spPr>
              <a:xfrm>
                <a:off x="3855335" y="1723242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00" b="1" dirty="0">
                    <a:solidFill>
                      <a:srgbClr val="FF0000"/>
                    </a:solidFill>
                  </a:rPr>
                  <a:t>左边</a:t>
                </a:r>
              </a:p>
            </p:txBody>
          </p:sp>
          <p:grpSp>
            <p:nvGrpSpPr>
              <p:cNvPr id="66" name="组合 65">
                <a:extLst>
                  <a:ext uri="{FF2B5EF4-FFF2-40B4-BE49-F238E27FC236}">
                    <a16:creationId xmlns:a16="http://schemas.microsoft.com/office/drawing/2014/main" id="{B2682EA1-A4AD-8EA5-FEDC-FFE909BB1598}"/>
                  </a:ext>
                </a:extLst>
              </p:cNvPr>
              <p:cNvGrpSpPr/>
              <p:nvPr/>
            </p:nvGrpSpPr>
            <p:grpSpPr>
              <a:xfrm>
                <a:off x="5433607" y="2031004"/>
                <a:ext cx="274720" cy="945975"/>
                <a:chOff x="5157705" y="3320023"/>
                <a:chExt cx="274720" cy="945975"/>
              </a:xfrm>
            </p:grpSpPr>
            <p:sp>
              <p:nvSpPr>
                <p:cNvPr id="67" name="矩形: 圆角 66">
                  <a:extLst>
                    <a:ext uri="{FF2B5EF4-FFF2-40B4-BE49-F238E27FC236}">
                      <a16:creationId xmlns:a16="http://schemas.microsoft.com/office/drawing/2014/main" id="{F56DD35A-8C5D-33FF-F5FC-10470D1E4445}"/>
                    </a:ext>
                  </a:extLst>
                </p:cNvPr>
                <p:cNvSpPr/>
                <p:nvPr/>
              </p:nvSpPr>
              <p:spPr>
                <a:xfrm>
                  <a:off x="5157705" y="3320023"/>
                  <a:ext cx="180937" cy="945975"/>
                </a:xfrm>
                <a:prstGeom prst="roundRect">
                  <a:avLst/>
                </a:prstGeom>
                <a:solidFill>
                  <a:srgbClr val="0070C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" name="圆柱体 67">
                  <a:extLst>
                    <a:ext uri="{FF2B5EF4-FFF2-40B4-BE49-F238E27FC236}">
                      <a16:creationId xmlns:a16="http://schemas.microsoft.com/office/drawing/2014/main" id="{05CF2D0C-B01D-7F60-5570-132C7386FAD6}"/>
                    </a:ext>
                  </a:extLst>
                </p:cNvPr>
                <p:cNvSpPr/>
                <p:nvPr/>
              </p:nvSpPr>
              <p:spPr>
                <a:xfrm rot="5400000">
                  <a:off x="5134555" y="3476004"/>
                  <a:ext cx="318340" cy="272040"/>
                </a:xfrm>
                <a:prstGeom prst="can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" name="圆柱体 68">
                  <a:extLst>
                    <a:ext uri="{FF2B5EF4-FFF2-40B4-BE49-F238E27FC236}">
                      <a16:creationId xmlns:a16="http://schemas.microsoft.com/office/drawing/2014/main" id="{B28E34AC-1E2C-CAD1-6AFA-886323260733}"/>
                    </a:ext>
                  </a:extLst>
                </p:cNvPr>
                <p:cNvSpPr/>
                <p:nvPr/>
              </p:nvSpPr>
              <p:spPr>
                <a:xfrm rot="5400000">
                  <a:off x="5137235" y="3861757"/>
                  <a:ext cx="318340" cy="272040"/>
                </a:xfrm>
                <a:prstGeom prst="can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3D6939AA-0CF6-1EBE-785A-19A87E4F2778}"/>
                </a:ext>
              </a:extLst>
            </p:cNvPr>
            <p:cNvSpPr txBox="1"/>
            <p:nvPr/>
          </p:nvSpPr>
          <p:spPr>
            <a:xfrm rot="16157786">
              <a:off x="6528550" y="1379527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b="1" dirty="0">
                  <a:solidFill>
                    <a:srgbClr val="FF0000"/>
                  </a:solidFill>
                </a:rPr>
                <a:t>右边</a:t>
              </a: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27025E00-8BC7-47F6-C4BE-4BC0C50D9D95}"/>
                </a:ext>
              </a:extLst>
            </p:cNvPr>
            <p:cNvSpPr txBox="1"/>
            <p:nvPr/>
          </p:nvSpPr>
          <p:spPr>
            <a:xfrm rot="16157786">
              <a:off x="4797096" y="1364037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b="1" dirty="0">
                  <a:solidFill>
                    <a:srgbClr val="FF0000"/>
                  </a:solidFill>
                </a:rPr>
                <a:t>左边</a:t>
              </a:r>
            </a:p>
          </p:txBody>
        </p:sp>
      </p:grpSp>
      <p:sp>
        <p:nvSpPr>
          <p:cNvPr id="2" name="左大括号 1">
            <a:extLst>
              <a:ext uri="{FF2B5EF4-FFF2-40B4-BE49-F238E27FC236}">
                <a16:creationId xmlns:a16="http://schemas.microsoft.com/office/drawing/2014/main" id="{8DBFA151-B4C9-0FEB-AB2B-1C7BF02794A8}"/>
              </a:ext>
            </a:extLst>
          </p:cNvPr>
          <p:cNvSpPr/>
          <p:nvPr/>
        </p:nvSpPr>
        <p:spPr>
          <a:xfrm rot="16200000">
            <a:off x="3181820" y="2114927"/>
            <a:ext cx="519943" cy="580486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17B2325-B288-7BE9-881F-02A1CD9E85A8}"/>
              </a:ext>
            </a:extLst>
          </p:cNvPr>
          <p:cNvCxnSpPr>
            <a:cxnSpLocks/>
          </p:cNvCxnSpPr>
          <p:nvPr/>
        </p:nvCxnSpPr>
        <p:spPr>
          <a:xfrm>
            <a:off x="6344222" y="1151120"/>
            <a:ext cx="0" cy="364037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圆柱体 9">
            <a:extLst>
              <a:ext uri="{FF2B5EF4-FFF2-40B4-BE49-F238E27FC236}">
                <a16:creationId xmlns:a16="http://schemas.microsoft.com/office/drawing/2014/main" id="{4A521B0A-2B23-9CE6-111A-B013E6CFF505}"/>
              </a:ext>
            </a:extLst>
          </p:cNvPr>
          <p:cNvSpPr/>
          <p:nvPr/>
        </p:nvSpPr>
        <p:spPr>
          <a:xfrm rot="5400000">
            <a:off x="8371983" y="1042415"/>
            <a:ext cx="935307" cy="439974"/>
          </a:xfrm>
          <a:prstGeom prst="can">
            <a:avLst>
              <a:gd name="adj" fmla="val 306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左大括号 10">
            <a:extLst>
              <a:ext uri="{FF2B5EF4-FFF2-40B4-BE49-F238E27FC236}">
                <a16:creationId xmlns:a16="http://schemas.microsoft.com/office/drawing/2014/main" id="{CD1F3742-ED12-8A18-0388-7016EBCF7F0C}"/>
              </a:ext>
            </a:extLst>
          </p:cNvPr>
          <p:cNvSpPr/>
          <p:nvPr/>
        </p:nvSpPr>
        <p:spPr>
          <a:xfrm flipH="1">
            <a:off x="8977652" y="827565"/>
            <a:ext cx="439975" cy="914400"/>
          </a:xfrm>
          <a:prstGeom prst="leftBrace">
            <a:avLst>
              <a:gd name="adj1" fmla="val 8333"/>
              <a:gd name="adj2" fmla="val 5290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0F6590C-AFED-D9F6-C16D-E67EB34D9E0D}"/>
              </a:ext>
            </a:extLst>
          </p:cNvPr>
          <p:cNvSpPr txBox="1"/>
          <p:nvPr/>
        </p:nvSpPr>
        <p:spPr>
          <a:xfrm>
            <a:off x="8279946" y="1852307"/>
            <a:ext cx="3613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周长</a:t>
            </a:r>
            <a:r>
              <a:rPr lang="en-US" altLang="zh-CN" dirty="0"/>
              <a:t>L: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C=</a:t>
            </a:r>
            <a:r>
              <a:rPr lang="el-GR" altLang="zh-CN" b="0" i="0" dirty="0">
                <a:solidFill>
                  <a:srgbClr val="333333"/>
                </a:solidFill>
                <a:effectLst/>
                <a:latin typeface="PingFang SC"/>
              </a:rPr>
              <a:t>π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d=3.14*7cm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22cm</a:t>
            </a:r>
            <a:endParaRPr lang="zh-CN" altLang="en-US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B1564BBF-BDAA-BAB4-A517-0F6FBEA840EB}"/>
              </a:ext>
            </a:extLst>
          </p:cNvPr>
          <p:cNvCxnSpPr>
            <a:cxnSpLocks/>
          </p:cNvCxnSpPr>
          <p:nvPr/>
        </p:nvCxnSpPr>
        <p:spPr>
          <a:xfrm>
            <a:off x="539360" y="1127275"/>
            <a:ext cx="0" cy="364037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1A4A02DB-7A98-3BD4-8E50-FFA25125F920}"/>
              </a:ext>
            </a:extLst>
          </p:cNvPr>
          <p:cNvSpPr txBox="1"/>
          <p:nvPr/>
        </p:nvSpPr>
        <p:spPr>
          <a:xfrm>
            <a:off x="9341465" y="1102476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7cm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3A36E0F-B449-122D-8340-AAD1D270A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906" y="2585364"/>
            <a:ext cx="4888094" cy="140996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DFA06D9-2D2B-5CF5-E3E9-53D7026FA0A2}"/>
              </a:ext>
            </a:extLst>
          </p:cNvPr>
          <p:cNvSpPr txBox="1"/>
          <p:nvPr/>
        </p:nvSpPr>
        <p:spPr>
          <a:xfrm>
            <a:off x="6770033" y="4015657"/>
            <a:ext cx="5333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20ms </a:t>
            </a:r>
            <a:r>
              <a:rPr lang="zh-CN" altLang="en-US" dirty="0"/>
              <a:t>行驶了 </a:t>
            </a:r>
            <a:r>
              <a:rPr lang="en-US" altLang="zh-CN" dirty="0"/>
              <a:t>0.02*Motor1Speed*22mc</a:t>
            </a:r>
          </a:p>
          <a:p>
            <a:r>
              <a:rPr lang="zh-CN" altLang="en-US" dirty="0"/>
              <a:t>里程是一共行驶，就是前面所有</a:t>
            </a:r>
            <a:r>
              <a:rPr lang="en-US" altLang="zh-CN" dirty="0"/>
              <a:t>20ms</a:t>
            </a:r>
            <a:r>
              <a:rPr lang="zh-CN" altLang="en-US" dirty="0"/>
              <a:t>行驶距离相加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0740D5B-D0FF-C394-8D1F-30F3F596C836}"/>
              </a:ext>
            </a:extLst>
          </p:cNvPr>
          <p:cNvSpPr txBox="1"/>
          <p:nvPr/>
        </p:nvSpPr>
        <p:spPr>
          <a:xfrm>
            <a:off x="3306372" y="54267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一米</a:t>
            </a:r>
          </a:p>
        </p:txBody>
      </p:sp>
    </p:spTree>
    <p:extLst>
      <p:ext uri="{BB962C8B-B14F-4D97-AF65-F5344CB8AC3E}">
        <p14:creationId xmlns:p14="http://schemas.microsoft.com/office/powerpoint/2010/main" val="3898456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D96C7B4-EE25-2BDC-3E27-7D800D797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77" y="420514"/>
            <a:ext cx="8247733" cy="34033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2AF2F94-F8B8-917D-DF69-0644682CF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71" y="3919876"/>
            <a:ext cx="11063249" cy="223154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91D0A0C-86A2-59AE-8F97-B3E313F714CF}"/>
              </a:ext>
            </a:extLst>
          </p:cNvPr>
          <p:cNvSpPr/>
          <p:nvPr/>
        </p:nvSpPr>
        <p:spPr>
          <a:xfrm>
            <a:off x="3513512" y="4926676"/>
            <a:ext cx="3895899" cy="4710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4478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>
            <a:extLst>
              <a:ext uri="{FF2B5EF4-FFF2-40B4-BE49-F238E27FC236}">
                <a16:creationId xmlns:a16="http://schemas.microsoft.com/office/drawing/2014/main" id="{C359D9DD-CA6B-37DA-684B-28DB7F3C0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04" y="262724"/>
            <a:ext cx="2124091" cy="1900251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81C65BE9-1CC4-868A-954E-BA025B9F4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585" y="257961"/>
            <a:ext cx="2347930" cy="1905014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123AC2F5-19D8-71C7-9E8A-9909FF3A9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200" y="327018"/>
            <a:ext cx="3381400" cy="1766900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CF44E779-C85A-F2A9-D580-968D775C0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5" y="2247988"/>
            <a:ext cx="1661486" cy="845975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D6CD55B5-D447-E653-5875-EF23068106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6282" y="2367431"/>
            <a:ext cx="1994770" cy="100441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590D119-F114-1313-1E40-779AAF5802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983" y="4187024"/>
            <a:ext cx="2920577" cy="13468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A82EAEE-9259-F0F4-D81E-117CBAA6A0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5687" y="3486151"/>
            <a:ext cx="4893026" cy="204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20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159BED97-91A7-3AF2-FA8D-2B46BA42E314}"/>
              </a:ext>
            </a:extLst>
          </p:cNvPr>
          <p:cNvSpPr/>
          <p:nvPr/>
        </p:nvSpPr>
        <p:spPr>
          <a:xfrm>
            <a:off x="3647970" y="2255709"/>
            <a:ext cx="9124949" cy="2346581"/>
          </a:xfrm>
          <a:custGeom>
            <a:avLst/>
            <a:gdLst>
              <a:gd name="connsiteX0" fmla="*/ 0 w 10444984"/>
              <a:gd name="connsiteY0" fmla="*/ 2403471 h 3401705"/>
              <a:gd name="connsiteX1" fmla="*/ 1028700 w 10444984"/>
              <a:gd name="connsiteY1" fmla="*/ 417509 h 3401705"/>
              <a:gd name="connsiteX2" fmla="*/ 4000500 w 10444984"/>
              <a:gd name="connsiteY2" fmla="*/ 17459 h 3401705"/>
              <a:gd name="connsiteX3" fmla="*/ 6819900 w 10444984"/>
              <a:gd name="connsiteY3" fmla="*/ 122234 h 3401705"/>
              <a:gd name="connsiteX4" fmla="*/ 8991600 w 10444984"/>
              <a:gd name="connsiteY4" fmla="*/ 574671 h 3401705"/>
              <a:gd name="connsiteX5" fmla="*/ 9967913 w 10444984"/>
              <a:gd name="connsiteY5" fmla="*/ 1665284 h 3401705"/>
              <a:gd name="connsiteX6" fmla="*/ 10415588 w 10444984"/>
              <a:gd name="connsiteY6" fmla="*/ 3284534 h 3401705"/>
              <a:gd name="connsiteX7" fmla="*/ 10406063 w 10444984"/>
              <a:gd name="connsiteY7" fmla="*/ 3284534 h 3401705"/>
              <a:gd name="connsiteX8" fmla="*/ 10439400 w 10444984"/>
              <a:gd name="connsiteY8" fmla="*/ 3360734 h 3401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44984" h="3401705">
                <a:moveTo>
                  <a:pt x="0" y="2403471"/>
                </a:moveTo>
                <a:cubicBezTo>
                  <a:pt x="180975" y="1609324"/>
                  <a:pt x="361950" y="815178"/>
                  <a:pt x="1028700" y="417509"/>
                </a:cubicBezTo>
                <a:cubicBezTo>
                  <a:pt x="1695450" y="19840"/>
                  <a:pt x="3035300" y="66671"/>
                  <a:pt x="4000500" y="17459"/>
                </a:cubicBezTo>
                <a:cubicBezTo>
                  <a:pt x="4965700" y="-31754"/>
                  <a:pt x="5988050" y="29365"/>
                  <a:pt x="6819900" y="122234"/>
                </a:cubicBezTo>
                <a:cubicBezTo>
                  <a:pt x="7651750" y="215103"/>
                  <a:pt x="8466931" y="317496"/>
                  <a:pt x="8991600" y="574671"/>
                </a:cubicBezTo>
                <a:cubicBezTo>
                  <a:pt x="9516269" y="831846"/>
                  <a:pt x="9730582" y="1213640"/>
                  <a:pt x="9967913" y="1665284"/>
                </a:cubicBezTo>
                <a:cubicBezTo>
                  <a:pt x="10205244" y="2116928"/>
                  <a:pt x="10415588" y="3284534"/>
                  <a:pt x="10415588" y="3284534"/>
                </a:cubicBezTo>
                <a:cubicBezTo>
                  <a:pt x="10488613" y="3554409"/>
                  <a:pt x="10402094" y="3271834"/>
                  <a:pt x="10406063" y="3284534"/>
                </a:cubicBezTo>
                <a:cubicBezTo>
                  <a:pt x="10410032" y="3297234"/>
                  <a:pt x="10424716" y="3328984"/>
                  <a:pt x="10439400" y="3360734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E6274081-141C-F5EE-B9A4-2F6D1DFE5127}"/>
              </a:ext>
            </a:extLst>
          </p:cNvPr>
          <p:cNvGrpSpPr/>
          <p:nvPr/>
        </p:nvGrpSpPr>
        <p:grpSpPr>
          <a:xfrm rot="21167086">
            <a:off x="1201880" y="794508"/>
            <a:ext cx="3791219" cy="4404998"/>
            <a:chOff x="2180514" y="180255"/>
            <a:chExt cx="3791219" cy="4404998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87FF2CDE-5362-D9E3-ABA2-E9340CC673B6}"/>
                </a:ext>
              </a:extLst>
            </p:cNvPr>
            <p:cNvGrpSpPr/>
            <p:nvPr/>
          </p:nvGrpSpPr>
          <p:grpSpPr>
            <a:xfrm rot="5400000">
              <a:off x="1873625" y="487144"/>
              <a:ext cx="4404998" cy="3791219"/>
              <a:chOff x="4695059" y="1267915"/>
              <a:chExt cx="2543179" cy="2446759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37FD7DF0-37AA-CE33-C7B6-EA1C0095E212}"/>
                  </a:ext>
                </a:extLst>
              </p:cNvPr>
              <p:cNvGrpSpPr/>
              <p:nvPr/>
            </p:nvGrpSpPr>
            <p:grpSpPr>
              <a:xfrm rot="16200000">
                <a:off x="4743269" y="1219705"/>
                <a:ext cx="2446759" cy="2543179"/>
                <a:chOff x="3256370" y="1268510"/>
                <a:chExt cx="2446759" cy="2543179"/>
              </a:xfrm>
            </p:grpSpPr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426C4BE3-D7B2-0398-8F97-E23C9186EEAC}"/>
                    </a:ext>
                  </a:extLst>
                </p:cNvPr>
                <p:cNvSpPr/>
                <p:nvPr/>
              </p:nvSpPr>
              <p:spPr>
                <a:xfrm rot="5400000">
                  <a:off x="3874540" y="1421597"/>
                  <a:ext cx="1526946" cy="2130232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" name="矩形: 圆角 10">
                  <a:extLst>
                    <a:ext uri="{FF2B5EF4-FFF2-40B4-BE49-F238E27FC236}">
                      <a16:creationId xmlns:a16="http://schemas.microsoft.com/office/drawing/2014/main" id="{9AA7901F-9E2B-F0B8-E6FE-3B9ED499094B}"/>
                    </a:ext>
                  </a:extLst>
                </p:cNvPr>
                <p:cNvSpPr/>
                <p:nvPr/>
              </p:nvSpPr>
              <p:spPr>
                <a:xfrm rot="5400000">
                  <a:off x="3605275" y="1272727"/>
                  <a:ext cx="285832" cy="550212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矩形: 圆角 11">
                  <a:extLst>
                    <a:ext uri="{FF2B5EF4-FFF2-40B4-BE49-F238E27FC236}">
                      <a16:creationId xmlns:a16="http://schemas.microsoft.com/office/drawing/2014/main" id="{AACCC4A3-7FF2-388A-5E57-C5D0C4047BDD}"/>
                    </a:ext>
                  </a:extLst>
                </p:cNvPr>
                <p:cNvSpPr/>
                <p:nvPr/>
              </p:nvSpPr>
              <p:spPr>
                <a:xfrm rot="5400000">
                  <a:off x="3633096" y="3163883"/>
                  <a:ext cx="285832" cy="550212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" name="椭圆 19">
                  <a:extLst>
                    <a:ext uri="{FF2B5EF4-FFF2-40B4-BE49-F238E27FC236}">
                      <a16:creationId xmlns:a16="http://schemas.microsoft.com/office/drawing/2014/main" id="{DB2AA6EF-EF39-EA3E-9A31-953C2C9DB501}"/>
                    </a:ext>
                  </a:extLst>
                </p:cNvPr>
                <p:cNvSpPr/>
                <p:nvPr/>
              </p:nvSpPr>
              <p:spPr>
                <a:xfrm rot="5400000">
                  <a:off x="5317919" y="2351124"/>
                  <a:ext cx="183033" cy="2177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" name="矩形: 圆角 26">
                  <a:extLst>
                    <a:ext uri="{FF2B5EF4-FFF2-40B4-BE49-F238E27FC236}">
                      <a16:creationId xmlns:a16="http://schemas.microsoft.com/office/drawing/2014/main" id="{E1C9343E-55DD-0FA7-7743-7851A6E1FD8D}"/>
                    </a:ext>
                  </a:extLst>
                </p:cNvPr>
                <p:cNvSpPr/>
                <p:nvPr/>
              </p:nvSpPr>
              <p:spPr>
                <a:xfrm rot="5400000">
                  <a:off x="4080033" y="1516944"/>
                  <a:ext cx="231726" cy="610529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矩形: 圆角 28">
                  <a:extLst>
                    <a:ext uri="{FF2B5EF4-FFF2-40B4-BE49-F238E27FC236}">
                      <a16:creationId xmlns:a16="http://schemas.microsoft.com/office/drawing/2014/main" id="{ADE00483-A204-6958-02B2-7F9C7E4730D9}"/>
                    </a:ext>
                  </a:extLst>
                </p:cNvPr>
                <p:cNvSpPr/>
                <p:nvPr/>
              </p:nvSpPr>
              <p:spPr>
                <a:xfrm rot="5400000">
                  <a:off x="4075221" y="2814686"/>
                  <a:ext cx="241349" cy="610529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FA04782E-5D56-CDF1-AF3C-8DD655379478}"/>
                    </a:ext>
                  </a:extLst>
                </p:cNvPr>
                <p:cNvSpPr/>
                <p:nvPr/>
              </p:nvSpPr>
              <p:spPr>
                <a:xfrm rot="5400000">
                  <a:off x="3709104" y="1678770"/>
                  <a:ext cx="98203" cy="926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5BBF5B50-D5D9-A0E3-69C0-EB8519E7217A}"/>
                    </a:ext>
                  </a:extLst>
                </p:cNvPr>
                <p:cNvSpPr/>
                <p:nvPr/>
              </p:nvSpPr>
              <p:spPr>
                <a:xfrm rot="5400000">
                  <a:off x="3718330" y="3220321"/>
                  <a:ext cx="98203" cy="926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" name="箭头: 右 36">
                  <a:extLst>
                    <a:ext uri="{FF2B5EF4-FFF2-40B4-BE49-F238E27FC236}">
                      <a16:creationId xmlns:a16="http://schemas.microsoft.com/office/drawing/2014/main" id="{CD55A5EE-FB0B-31E9-8B8A-E81D5EF3862D}"/>
                    </a:ext>
                  </a:extLst>
                </p:cNvPr>
                <p:cNvSpPr/>
                <p:nvPr/>
              </p:nvSpPr>
              <p:spPr>
                <a:xfrm>
                  <a:off x="4798327" y="2295349"/>
                  <a:ext cx="217734" cy="229020"/>
                </a:xfrm>
                <a:prstGeom prst="rightArrow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2B97E8B5-4A8F-2357-CFBC-EBA3D852D180}"/>
                    </a:ext>
                  </a:extLst>
                </p:cNvPr>
                <p:cNvSpPr txBox="1"/>
                <p:nvPr/>
              </p:nvSpPr>
              <p:spPr>
                <a:xfrm rot="5400000">
                  <a:off x="3240387" y="3392938"/>
                  <a:ext cx="307999" cy="1589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b="1" dirty="0">
                      <a:solidFill>
                        <a:srgbClr val="FF0000"/>
                      </a:solidFill>
                    </a:rPr>
                    <a:t>电机</a:t>
                  </a:r>
                  <a:r>
                    <a:rPr lang="en-US" altLang="zh-CN" sz="1000" b="1" dirty="0">
                      <a:solidFill>
                        <a:srgbClr val="FF0000"/>
                      </a:solidFill>
                    </a:rPr>
                    <a:t>1</a:t>
                  </a:r>
                  <a:endParaRPr lang="zh-CN" altLang="en-US" sz="10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E26A2CD7-D5EF-CAA4-EE53-9E7DEB000D95}"/>
                    </a:ext>
                  </a:extLst>
                </p:cNvPr>
                <p:cNvSpPr txBox="1"/>
                <p:nvPr/>
              </p:nvSpPr>
              <p:spPr>
                <a:xfrm rot="5400000">
                  <a:off x="3085168" y="1596083"/>
                  <a:ext cx="58862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b="1" dirty="0">
                      <a:solidFill>
                        <a:srgbClr val="FF0000"/>
                      </a:solidFill>
                    </a:rPr>
                    <a:t>电机</a:t>
                  </a:r>
                  <a:r>
                    <a:rPr lang="en-US" altLang="zh-CN" sz="1000" b="1" dirty="0">
                      <a:solidFill>
                        <a:srgbClr val="FF0000"/>
                      </a:solidFill>
                    </a:rPr>
                    <a:t>2</a:t>
                  </a:r>
                  <a:endParaRPr lang="zh-CN" altLang="en-US" sz="10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A6463685-8C3A-E25A-4EFB-BFFDE895B05D}"/>
                    </a:ext>
                  </a:extLst>
                </p:cNvPr>
                <p:cNvSpPr txBox="1"/>
                <p:nvPr/>
              </p:nvSpPr>
              <p:spPr>
                <a:xfrm>
                  <a:off x="3633679" y="3565468"/>
                  <a:ext cx="44114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000" b="1" dirty="0">
                      <a:solidFill>
                        <a:srgbClr val="FF0000"/>
                      </a:solidFill>
                    </a:rPr>
                    <a:t>右边</a:t>
                  </a:r>
                </a:p>
              </p:txBody>
            </p:sp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4E27B213-5257-6D2D-C2B4-AA009BFD2BCD}"/>
                    </a:ext>
                  </a:extLst>
                </p:cNvPr>
                <p:cNvSpPr txBox="1"/>
                <p:nvPr/>
              </p:nvSpPr>
              <p:spPr>
                <a:xfrm>
                  <a:off x="3544385" y="1268510"/>
                  <a:ext cx="44114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000" b="1" dirty="0">
                      <a:solidFill>
                        <a:srgbClr val="FF0000"/>
                      </a:solidFill>
                    </a:rPr>
                    <a:t>左边</a:t>
                  </a:r>
                </a:p>
              </p:txBody>
            </p:sp>
            <p:grpSp>
              <p:nvGrpSpPr>
                <p:cNvPr id="42" name="组合 41">
                  <a:extLst>
                    <a:ext uri="{FF2B5EF4-FFF2-40B4-BE49-F238E27FC236}">
                      <a16:creationId xmlns:a16="http://schemas.microsoft.com/office/drawing/2014/main" id="{EF920F3C-629A-5C9C-04C7-0F2745B4529A}"/>
                    </a:ext>
                  </a:extLst>
                </p:cNvPr>
                <p:cNvGrpSpPr/>
                <p:nvPr/>
              </p:nvGrpSpPr>
              <p:grpSpPr>
                <a:xfrm>
                  <a:off x="5065584" y="1976344"/>
                  <a:ext cx="274720" cy="945975"/>
                  <a:chOff x="4789682" y="3265363"/>
                  <a:chExt cx="274720" cy="945975"/>
                </a:xfrm>
              </p:grpSpPr>
              <p:sp>
                <p:nvSpPr>
                  <p:cNvPr id="45" name="矩形: 圆角 44">
                    <a:extLst>
                      <a:ext uri="{FF2B5EF4-FFF2-40B4-BE49-F238E27FC236}">
                        <a16:creationId xmlns:a16="http://schemas.microsoft.com/office/drawing/2014/main" id="{220D4CC2-7297-6B9B-283A-1E314AFD9875}"/>
                      </a:ext>
                    </a:extLst>
                  </p:cNvPr>
                  <p:cNvSpPr/>
                  <p:nvPr/>
                </p:nvSpPr>
                <p:spPr>
                  <a:xfrm>
                    <a:off x="4789683" y="3265363"/>
                    <a:ext cx="180937" cy="945975"/>
                  </a:xfrm>
                  <a:prstGeom prst="roundRect">
                    <a:avLst/>
                  </a:prstGeom>
                  <a:solidFill>
                    <a:srgbClr val="0070C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" name="圆柱体 45">
                    <a:extLst>
                      <a:ext uri="{FF2B5EF4-FFF2-40B4-BE49-F238E27FC236}">
                        <a16:creationId xmlns:a16="http://schemas.microsoft.com/office/drawing/2014/main" id="{0041C6CA-86E1-6956-EC4E-1C8F45A97A3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766532" y="3421345"/>
                    <a:ext cx="318340" cy="272040"/>
                  </a:xfrm>
                  <a:prstGeom prst="can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" name="圆柱体 63">
                    <a:extLst>
                      <a:ext uri="{FF2B5EF4-FFF2-40B4-BE49-F238E27FC236}">
                        <a16:creationId xmlns:a16="http://schemas.microsoft.com/office/drawing/2014/main" id="{417D6058-008D-BB09-15B7-66B2064D706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769212" y="3807098"/>
                    <a:ext cx="318340" cy="272040"/>
                  </a:xfrm>
                  <a:prstGeom prst="can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</p:grp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A852ED4-640A-9F6F-93C9-4FA18448DCA6}"/>
                  </a:ext>
                </a:extLst>
              </p:cNvPr>
              <p:cNvSpPr txBox="1"/>
              <p:nvPr/>
            </p:nvSpPr>
            <p:spPr>
              <a:xfrm rot="16157786">
                <a:off x="6528550" y="1379527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00" b="1" dirty="0">
                    <a:solidFill>
                      <a:srgbClr val="FF0000"/>
                    </a:solidFill>
                  </a:rPr>
                  <a:t>右边</a:t>
                </a: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BB1B884-23EF-D1BF-DF22-09B330DA0498}"/>
                  </a:ext>
                </a:extLst>
              </p:cNvPr>
              <p:cNvSpPr txBox="1"/>
              <p:nvPr/>
            </p:nvSpPr>
            <p:spPr>
              <a:xfrm rot="16157786">
                <a:off x="4900797" y="1488797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00" b="1" dirty="0">
                    <a:solidFill>
                      <a:srgbClr val="FF0000"/>
                    </a:solidFill>
                  </a:rPr>
                  <a:t>左边</a:t>
                </a:r>
              </a:p>
            </p:txBody>
          </p:sp>
        </p:grp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81D4EF30-FA53-F11B-1F88-E20E203DBF99}"/>
                </a:ext>
              </a:extLst>
            </p:cNvPr>
            <p:cNvSpPr/>
            <p:nvPr/>
          </p:nvSpPr>
          <p:spPr>
            <a:xfrm>
              <a:off x="5617985" y="3096298"/>
              <a:ext cx="340138" cy="919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000" b="1" dirty="0"/>
                <a:t>1</a:t>
              </a:r>
              <a:endParaRPr lang="zh-CN" altLang="en-US" sz="1000" b="1" dirty="0"/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285BD1A2-FFE3-40EA-9979-46A6E62DCEE9}"/>
                </a:ext>
              </a:extLst>
            </p:cNvPr>
            <p:cNvSpPr/>
            <p:nvPr/>
          </p:nvSpPr>
          <p:spPr>
            <a:xfrm>
              <a:off x="5617985" y="1153014"/>
              <a:ext cx="340138" cy="11263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/>
                <a:t>4</a:t>
              </a:r>
              <a:endParaRPr lang="zh-CN" altLang="en-US" sz="1000" dirty="0"/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9E2F3284-DF3C-AE10-E5DA-C1F994DD6FEB}"/>
                </a:ext>
              </a:extLst>
            </p:cNvPr>
            <p:cNvSpPr/>
            <p:nvPr/>
          </p:nvSpPr>
          <p:spPr>
            <a:xfrm>
              <a:off x="5617985" y="1798563"/>
              <a:ext cx="340138" cy="9798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b="1" dirty="0"/>
                <a:t>3</a:t>
              </a:r>
              <a:endParaRPr lang="zh-CN" altLang="en-US" sz="1000" b="1" dirty="0"/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A1592970-599A-527D-1639-F6832A0FF1B5}"/>
                </a:ext>
              </a:extLst>
            </p:cNvPr>
            <p:cNvSpPr/>
            <p:nvPr/>
          </p:nvSpPr>
          <p:spPr>
            <a:xfrm>
              <a:off x="5617985" y="2541857"/>
              <a:ext cx="340138" cy="1078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000" dirty="0"/>
                <a:t>2</a:t>
              </a:r>
              <a:endParaRPr lang="zh-CN" altLang="en-US" sz="1000" dirty="0"/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58227481-6671-6B77-DC3E-E230510D530F}"/>
              </a:ext>
            </a:extLst>
          </p:cNvPr>
          <p:cNvGrpSpPr/>
          <p:nvPr/>
        </p:nvGrpSpPr>
        <p:grpSpPr>
          <a:xfrm>
            <a:off x="6471244" y="1817752"/>
            <a:ext cx="3777609" cy="4404998"/>
            <a:chOff x="2180514" y="180253"/>
            <a:chExt cx="3777609" cy="4404998"/>
          </a:xfrm>
        </p:grpSpPr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C3B5682A-3E66-220D-2DDC-7F77BC5D6DD1}"/>
                </a:ext>
              </a:extLst>
            </p:cNvPr>
            <p:cNvGrpSpPr/>
            <p:nvPr/>
          </p:nvGrpSpPr>
          <p:grpSpPr>
            <a:xfrm rot="5400000">
              <a:off x="1862662" y="498105"/>
              <a:ext cx="4404998" cy="3769294"/>
              <a:chOff x="4695058" y="1282065"/>
              <a:chExt cx="2543179" cy="2432609"/>
            </a:xfrm>
          </p:grpSpPr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A2339D2A-8E67-12D3-E3A2-1E8597FA4961}"/>
                  </a:ext>
                </a:extLst>
              </p:cNvPr>
              <p:cNvGrpSpPr/>
              <p:nvPr/>
            </p:nvGrpSpPr>
            <p:grpSpPr>
              <a:xfrm rot="16200000">
                <a:off x="4754471" y="1230907"/>
                <a:ext cx="2424354" cy="2543179"/>
                <a:chOff x="3256370" y="1268510"/>
                <a:chExt cx="2424354" cy="2543179"/>
              </a:xfrm>
            </p:grpSpPr>
            <p:sp>
              <p:nvSpPr>
                <p:cNvPr id="81" name="矩形 80">
                  <a:extLst>
                    <a:ext uri="{FF2B5EF4-FFF2-40B4-BE49-F238E27FC236}">
                      <a16:creationId xmlns:a16="http://schemas.microsoft.com/office/drawing/2014/main" id="{8B41964D-551E-DC86-9BCE-77DE7EC6B4E4}"/>
                    </a:ext>
                  </a:extLst>
                </p:cNvPr>
                <p:cNvSpPr/>
                <p:nvPr/>
              </p:nvSpPr>
              <p:spPr>
                <a:xfrm rot="5400000">
                  <a:off x="3852135" y="1404703"/>
                  <a:ext cx="1526946" cy="2130232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2" name="矩形: 圆角 81">
                  <a:extLst>
                    <a:ext uri="{FF2B5EF4-FFF2-40B4-BE49-F238E27FC236}">
                      <a16:creationId xmlns:a16="http://schemas.microsoft.com/office/drawing/2014/main" id="{BB241081-9131-95FC-B2A6-053DF618BD11}"/>
                    </a:ext>
                  </a:extLst>
                </p:cNvPr>
                <p:cNvSpPr/>
                <p:nvPr/>
              </p:nvSpPr>
              <p:spPr>
                <a:xfrm rot="5400000">
                  <a:off x="3605275" y="1272727"/>
                  <a:ext cx="285832" cy="550212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3" name="矩形: 圆角 82">
                  <a:extLst>
                    <a:ext uri="{FF2B5EF4-FFF2-40B4-BE49-F238E27FC236}">
                      <a16:creationId xmlns:a16="http://schemas.microsoft.com/office/drawing/2014/main" id="{6B11A0A5-24B2-89D0-E6B8-6F69B5561721}"/>
                    </a:ext>
                  </a:extLst>
                </p:cNvPr>
                <p:cNvSpPr/>
                <p:nvPr/>
              </p:nvSpPr>
              <p:spPr>
                <a:xfrm rot="5400000">
                  <a:off x="3633096" y="3163883"/>
                  <a:ext cx="285832" cy="550212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4" name="椭圆 83">
                  <a:extLst>
                    <a:ext uri="{FF2B5EF4-FFF2-40B4-BE49-F238E27FC236}">
                      <a16:creationId xmlns:a16="http://schemas.microsoft.com/office/drawing/2014/main" id="{65B31513-E904-6A54-5308-4EB7B46D3F42}"/>
                    </a:ext>
                  </a:extLst>
                </p:cNvPr>
                <p:cNvSpPr/>
                <p:nvPr/>
              </p:nvSpPr>
              <p:spPr>
                <a:xfrm rot="5400000">
                  <a:off x="5317919" y="2351124"/>
                  <a:ext cx="183033" cy="2177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5" name="矩形: 圆角 84">
                  <a:extLst>
                    <a:ext uri="{FF2B5EF4-FFF2-40B4-BE49-F238E27FC236}">
                      <a16:creationId xmlns:a16="http://schemas.microsoft.com/office/drawing/2014/main" id="{D95240D3-F865-566F-9208-2B7751160D1C}"/>
                    </a:ext>
                  </a:extLst>
                </p:cNvPr>
                <p:cNvSpPr/>
                <p:nvPr/>
              </p:nvSpPr>
              <p:spPr>
                <a:xfrm rot="5400000">
                  <a:off x="4080033" y="1516944"/>
                  <a:ext cx="231726" cy="610529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6" name="矩形: 圆角 85">
                  <a:extLst>
                    <a:ext uri="{FF2B5EF4-FFF2-40B4-BE49-F238E27FC236}">
                      <a16:creationId xmlns:a16="http://schemas.microsoft.com/office/drawing/2014/main" id="{3CAB0144-9868-0443-D490-45CBB0A11007}"/>
                    </a:ext>
                  </a:extLst>
                </p:cNvPr>
                <p:cNvSpPr/>
                <p:nvPr/>
              </p:nvSpPr>
              <p:spPr>
                <a:xfrm rot="5400000">
                  <a:off x="4075221" y="2814686"/>
                  <a:ext cx="241349" cy="610529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7" name="矩形 86">
                  <a:extLst>
                    <a:ext uri="{FF2B5EF4-FFF2-40B4-BE49-F238E27FC236}">
                      <a16:creationId xmlns:a16="http://schemas.microsoft.com/office/drawing/2014/main" id="{09DE5893-F0A1-4653-E324-695E8C03EC52}"/>
                    </a:ext>
                  </a:extLst>
                </p:cNvPr>
                <p:cNvSpPr/>
                <p:nvPr/>
              </p:nvSpPr>
              <p:spPr>
                <a:xfrm rot="5400000">
                  <a:off x="3709104" y="1678770"/>
                  <a:ext cx="98203" cy="926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8" name="矩形 87">
                  <a:extLst>
                    <a:ext uri="{FF2B5EF4-FFF2-40B4-BE49-F238E27FC236}">
                      <a16:creationId xmlns:a16="http://schemas.microsoft.com/office/drawing/2014/main" id="{60777AFA-C5EE-90B9-72F2-2CFFBC39765B}"/>
                    </a:ext>
                  </a:extLst>
                </p:cNvPr>
                <p:cNvSpPr/>
                <p:nvPr/>
              </p:nvSpPr>
              <p:spPr>
                <a:xfrm rot="5400000">
                  <a:off x="3718330" y="3220321"/>
                  <a:ext cx="98203" cy="926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9" name="箭头: 右 88">
                  <a:extLst>
                    <a:ext uri="{FF2B5EF4-FFF2-40B4-BE49-F238E27FC236}">
                      <a16:creationId xmlns:a16="http://schemas.microsoft.com/office/drawing/2014/main" id="{91DA241F-7879-FD1D-7D19-3A9B359F36A7}"/>
                    </a:ext>
                  </a:extLst>
                </p:cNvPr>
                <p:cNvSpPr/>
                <p:nvPr/>
              </p:nvSpPr>
              <p:spPr>
                <a:xfrm>
                  <a:off x="4798327" y="2295349"/>
                  <a:ext cx="217734" cy="229020"/>
                </a:xfrm>
                <a:prstGeom prst="rightArrow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0" name="文本框 89">
                  <a:extLst>
                    <a:ext uri="{FF2B5EF4-FFF2-40B4-BE49-F238E27FC236}">
                      <a16:creationId xmlns:a16="http://schemas.microsoft.com/office/drawing/2014/main" id="{4A4DE42A-731E-A163-3396-5ACB5055510E}"/>
                    </a:ext>
                  </a:extLst>
                </p:cNvPr>
                <p:cNvSpPr txBox="1"/>
                <p:nvPr/>
              </p:nvSpPr>
              <p:spPr>
                <a:xfrm rot="5400000">
                  <a:off x="3240387" y="3392938"/>
                  <a:ext cx="307999" cy="1589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b="1" dirty="0">
                      <a:solidFill>
                        <a:srgbClr val="FF0000"/>
                      </a:solidFill>
                    </a:rPr>
                    <a:t>电机</a:t>
                  </a:r>
                  <a:r>
                    <a:rPr lang="en-US" altLang="zh-CN" sz="1000" b="1" dirty="0">
                      <a:solidFill>
                        <a:srgbClr val="FF0000"/>
                      </a:solidFill>
                    </a:rPr>
                    <a:t>1</a:t>
                  </a:r>
                  <a:endParaRPr lang="zh-CN" altLang="en-US" sz="10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9BA29A84-293C-0188-8BBA-ADBD2D152710}"/>
                    </a:ext>
                  </a:extLst>
                </p:cNvPr>
                <p:cNvSpPr txBox="1"/>
                <p:nvPr/>
              </p:nvSpPr>
              <p:spPr>
                <a:xfrm rot="5400000">
                  <a:off x="3085168" y="1596083"/>
                  <a:ext cx="58862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b="1" dirty="0">
                      <a:solidFill>
                        <a:srgbClr val="FF0000"/>
                      </a:solidFill>
                    </a:rPr>
                    <a:t>电机</a:t>
                  </a:r>
                  <a:r>
                    <a:rPr lang="en-US" altLang="zh-CN" sz="1000" b="1" dirty="0">
                      <a:solidFill>
                        <a:srgbClr val="FF0000"/>
                      </a:solidFill>
                    </a:rPr>
                    <a:t>2</a:t>
                  </a:r>
                  <a:endParaRPr lang="zh-CN" altLang="en-US" sz="10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43B667AD-22B8-C56E-5CA1-F95444A93D8B}"/>
                    </a:ext>
                  </a:extLst>
                </p:cNvPr>
                <p:cNvSpPr txBox="1"/>
                <p:nvPr/>
              </p:nvSpPr>
              <p:spPr>
                <a:xfrm>
                  <a:off x="3633679" y="3565468"/>
                  <a:ext cx="44114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000" b="1" dirty="0">
                      <a:solidFill>
                        <a:srgbClr val="FF0000"/>
                      </a:solidFill>
                    </a:rPr>
                    <a:t>右边</a:t>
                  </a:r>
                </a:p>
              </p:txBody>
            </p:sp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4DFE0EE7-CF61-CAB8-FA41-762A69D03C20}"/>
                    </a:ext>
                  </a:extLst>
                </p:cNvPr>
                <p:cNvSpPr txBox="1"/>
                <p:nvPr/>
              </p:nvSpPr>
              <p:spPr>
                <a:xfrm>
                  <a:off x="3544385" y="1268510"/>
                  <a:ext cx="44114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000" b="1" dirty="0">
                      <a:solidFill>
                        <a:srgbClr val="FF0000"/>
                      </a:solidFill>
                    </a:rPr>
                    <a:t>左边</a:t>
                  </a:r>
                </a:p>
              </p:txBody>
            </p:sp>
            <p:grpSp>
              <p:nvGrpSpPr>
                <p:cNvPr id="94" name="组合 93">
                  <a:extLst>
                    <a:ext uri="{FF2B5EF4-FFF2-40B4-BE49-F238E27FC236}">
                      <a16:creationId xmlns:a16="http://schemas.microsoft.com/office/drawing/2014/main" id="{3FBB2600-747B-F5EC-C535-C324823374CE}"/>
                    </a:ext>
                  </a:extLst>
                </p:cNvPr>
                <p:cNvGrpSpPr/>
                <p:nvPr/>
              </p:nvGrpSpPr>
              <p:grpSpPr>
                <a:xfrm>
                  <a:off x="5065584" y="1976344"/>
                  <a:ext cx="274720" cy="945975"/>
                  <a:chOff x="4789682" y="3265363"/>
                  <a:chExt cx="274720" cy="945975"/>
                </a:xfrm>
              </p:grpSpPr>
              <p:sp>
                <p:nvSpPr>
                  <p:cNvPr id="95" name="矩形: 圆角 94">
                    <a:extLst>
                      <a:ext uri="{FF2B5EF4-FFF2-40B4-BE49-F238E27FC236}">
                        <a16:creationId xmlns:a16="http://schemas.microsoft.com/office/drawing/2014/main" id="{B8E69BE2-CD8A-F7C4-0F7B-358FA6A02A71}"/>
                      </a:ext>
                    </a:extLst>
                  </p:cNvPr>
                  <p:cNvSpPr/>
                  <p:nvPr/>
                </p:nvSpPr>
                <p:spPr>
                  <a:xfrm>
                    <a:off x="4789683" y="3265363"/>
                    <a:ext cx="180937" cy="945975"/>
                  </a:xfrm>
                  <a:prstGeom prst="roundRect">
                    <a:avLst/>
                  </a:prstGeom>
                  <a:solidFill>
                    <a:srgbClr val="0070C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6" name="圆柱体 95">
                    <a:extLst>
                      <a:ext uri="{FF2B5EF4-FFF2-40B4-BE49-F238E27FC236}">
                        <a16:creationId xmlns:a16="http://schemas.microsoft.com/office/drawing/2014/main" id="{42D73B79-73B4-ED47-B7A4-B6A2478F5E1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766532" y="3421345"/>
                    <a:ext cx="318340" cy="272040"/>
                  </a:xfrm>
                  <a:prstGeom prst="can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7" name="圆柱体 96">
                    <a:extLst>
                      <a:ext uri="{FF2B5EF4-FFF2-40B4-BE49-F238E27FC236}">
                        <a16:creationId xmlns:a16="http://schemas.microsoft.com/office/drawing/2014/main" id="{AAC745F4-4CFC-0AFB-2DBB-6F246200276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769212" y="3807098"/>
                    <a:ext cx="318340" cy="272040"/>
                  </a:xfrm>
                  <a:prstGeom prst="can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</p:grpSp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AF69EEF7-9157-2700-01DF-0D2091AF5D93}"/>
                  </a:ext>
                </a:extLst>
              </p:cNvPr>
              <p:cNvSpPr txBox="1"/>
              <p:nvPr/>
            </p:nvSpPr>
            <p:spPr>
              <a:xfrm rot="16157786">
                <a:off x="6528550" y="1379527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00" b="1" dirty="0">
                    <a:solidFill>
                      <a:srgbClr val="FF0000"/>
                    </a:solidFill>
                  </a:rPr>
                  <a:t>右边</a:t>
                </a:r>
              </a:p>
            </p:txBody>
          </p:sp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D2E86A40-58F2-4B85-5171-845CF6CCE87E}"/>
                  </a:ext>
                </a:extLst>
              </p:cNvPr>
              <p:cNvSpPr txBox="1"/>
              <p:nvPr/>
            </p:nvSpPr>
            <p:spPr>
              <a:xfrm rot="16157786">
                <a:off x="4900797" y="1488797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00" b="1" dirty="0">
                    <a:solidFill>
                      <a:srgbClr val="FF0000"/>
                    </a:solidFill>
                  </a:rPr>
                  <a:t>左边</a:t>
                </a:r>
              </a:p>
            </p:txBody>
          </p:sp>
        </p:grpSp>
        <p:sp>
          <p:nvSpPr>
            <p:cNvPr id="74" name="矩形: 圆角 73">
              <a:extLst>
                <a:ext uri="{FF2B5EF4-FFF2-40B4-BE49-F238E27FC236}">
                  <a16:creationId xmlns:a16="http://schemas.microsoft.com/office/drawing/2014/main" id="{E0CC9E28-681D-34F5-B0F6-599A727D43E4}"/>
                </a:ext>
              </a:extLst>
            </p:cNvPr>
            <p:cNvSpPr/>
            <p:nvPr/>
          </p:nvSpPr>
          <p:spPr>
            <a:xfrm>
              <a:off x="5617985" y="3096298"/>
              <a:ext cx="340138" cy="919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000" b="1" dirty="0"/>
                <a:t>1</a:t>
              </a:r>
              <a:endParaRPr lang="zh-CN" altLang="en-US" sz="1000" b="1" dirty="0"/>
            </a:p>
          </p:txBody>
        </p:sp>
        <p:sp>
          <p:nvSpPr>
            <p:cNvPr id="75" name="矩形: 圆角 74">
              <a:extLst>
                <a:ext uri="{FF2B5EF4-FFF2-40B4-BE49-F238E27FC236}">
                  <a16:creationId xmlns:a16="http://schemas.microsoft.com/office/drawing/2014/main" id="{33729929-FDF8-23E7-8CB2-E848FE6B7EEA}"/>
                </a:ext>
              </a:extLst>
            </p:cNvPr>
            <p:cNvSpPr/>
            <p:nvPr/>
          </p:nvSpPr>
          <p:spPr>
            <a:xfrm>
              <a:off x="5617985" y="1153014"/>
              <a:ext cx="340138" cy="11263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/>
                <a:t>4</a:t>
              </a:r>
              <a:endParaRPr lang="zh-CN" altLang="en-US" sz="1000" dirty="0"/>
            </a:p>
          </p:txBody>
        </p:sp>
        <p:sp>
          <p:nvSpPr>
            <p:cNvPr id="76" name="矩形: 圆角 75">
              <a:extLst>
                <a:ext uri="{FF2B5EF4-FFF2-40B4-BE49-F238E27FC236}">
                  <a16:creationId xmlns:a16="http://schemas.microsoft.com/office/drawing/2014/main" id="{E2155B0F-1452-5169-C76A-B5FCE8EA30B6}"/>
                </a:ext>
              </a:extLst>
            </p:cNvPr>
            <p:cNvSpPr/>
            <p:nvPr/>
          </p:nvSpPr>
          <p:spPr>
            <a:xfrm>
              <a:off x="5617985" y="1798563"/>
              <a:ext cx="340138" cy="9798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b="1" dirty="0"/>
                <a:t>3</a:t>
              </a:r>
              <a:endParaRPr lang="zh-CN" altLang="en-US" sz="1000" b="1" dirty="0"/>
            </a:p>
          </p:txBody>
        </p:sp>
        <p:sp>
          <p:nvSpPr>
            <p:cNvPr id="77" name="矩形: 圆角 76">
              <a:extLst>
                <a:ext uri="{FF2B5EF4-FFF2-40B4-BE49-F238E27FC236}">
                  <a16:creationId xmlns:a16="http://schemas.microsoft.com/office/drawing/2014/main" id="{F8332D3A-7192-D662-3F84-9E635EC1D834}"/>
                </a:ext>
              </a:extLst>
            </p:cNvPr>
            <p:cNvSpPr/>
            <p:nvPr/>
          </p:nvSpPr>
          <p:spPr>
            <a:xfrm>
              <a:off x="5617985" y="2541857"/>
              <a:ext cx="340138" cy="1078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000" dirty="0"/>
                <a:t>2</a:t>
              </a:r>
              <a:endParaRPr lang="zh-CN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77838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616CDADF-C2F9-9031-72E9-70E336EE4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2" y="3923880"/>
            <a:ext cx="3563817" cy="267286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CF0E85D-5ED3-7392-BAD1-ABD1ECCD45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2" y="756136"/>
            <a:ext cx="3563819" cy="267286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01CE797-A600-694D-3D91-1C0D0F6E5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56" y="3910424"/>
            <a:ext cx="3563817" cy="2672863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68EB64C0-F34B-E667-9B14-2D473FA430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57" y="756136"/>
            <a:ext cx="3563817" cy="2672863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734847C1-DDC6-4E8E-675F-C33B518522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059" y="756136"/>
            <a:ext cx="3563817" cy="2672862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9A35F915-0A02-5EE6-E4A0-578A598C0D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1003" y="3866257"/>
            <a:ext cx="3285364" cy="2730486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44F5EB28-C207-0BF1-1DB9-8B5DD37B0E0D}"/>
              </a:ext>
            </a:extLst>
          </p:cNvPr>
          <p:cNvSpPr txBox="1"/>
          <p:nvPr/>
        </p:nvSpPr>
        <p:spPr>
          <a:xfrm>
            <a:off x="602902" y="386804"/>
            <a:ext cx="2880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未调节前</a:t>
            </a:r>
            <a:r>
              <a:rPr lang="en-US" altLang="zh-CN" dirty="0"/>
              <a:t>-</a:t>
            </a:r>
            <a:r>
              <a:rPr lang="zh-CN" altLang="en-US" dirty="0"/>
              <a:t>可能你的现象是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63EA1AE-FA5C-5F69-A04E-FBF21BCB0879}"/>
              </a:ext>
            </a:extLst>
          </p:cNvPr>
          <p:cNvSpPr txBox="1"/>
          <p:nvPr/>
        </p:nvSpPr>
        <p:spPr>
          <a:xfrm>
            <a:off x="4656182" y="354109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调节合适状态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54B1B38-161D-289E-D7FE-D11CC05C40C6}"/>
              </a:ext>
            </a:extLst>
          </p:cNvPr>
          <p:cNvSpPr txBox="1"/>
          <p:nvPr/>
        </p:nvSpPr>
        <p:spPr>
          <a:xfrm>
            <a:off x="497204" y="3554547"/>
            <a:ext cx="2880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未调节前</a:t>
            </a:r>
            <a:r>
              <a:rPr lang="en-US" altLang="zh-CN" dirty="0"/>
              <a:t>-</a:t>
            </a:r>
            <a:r>
              <a:rPr lang="zh-CN" altLang="en-US" dirty="0"/>
              <a:t>可能你的现象是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DC05D51-ACEB-687B-6679-4CDB2024CE8C}"/>
              </a:ext>
            </a:extLst>
          </p:cNvPr>
          <p:cNvSpPr txBox="1"/>
          <p:nvPr/>
        </p:nvSpPr>
        <p:spPr>
          <a:xfrm>
            <a:off x="4631949" y="41476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调节合适状态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D6A14D12-70FF-C989-F3EB-FC9939DB1F99}"/>
              </a:ext>
            </a:extLst>
          </p:cNvPr>
          <p:cNvSpPr txBox="1"/>
          <p:nvPr/>
        </p:nvSpPr>
        <p:spPr>
          <a:xfrm>
            <a:off x="9497026" y="414769"/>
            <a:ext cx="2475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可以查看是否正确读取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9F25EF6E-7DAB-2FF8-EBF5-11925046A00B}"/>
              </a:ext>
            </a:extLst>
          </p:cNvPr>
          <p:cNvSpPr txBox="1"/>
          <p:nvPr/>
        </p:nvSpPr>
        <p:spPr>
          <a:xfrm>
            <a:off x="8790292" y="3496925"/>
            <a:ext cx="2475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可以查看是否正确读取</a:t>
            </a: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08D58A3E-2694-C68E-9962-D88675FB3A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0377" y="-299911"/>
            <a:ext cx="2195305" cy="1630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7375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C16807C3-FBEC-CCE5-0EDC-5289DC156242}"/>
              </a:ext>
            </a:extLst>
          </p:cNvPr>
          <p:cNvSpPr/>
          <p:nvPr/>
        </p:nvSpPr>
        <p:spPr>
          <a:xfrm>
            <a:off x="1909828" y="1439599"/>
            <a:ext cx="7612544" cy="4574929"/>
          </a:xfrm>
          <a:prstGeom prst="roundRect">
            <a:avLst>
              <a:gd name="adj" fmla="val 37236"/>
            </a:avLst>
          </a:prstGeom>
          <a:noFill/>
          <a:ln w="177800">
            <a:solidFill>
              <a:srgbClr val="3231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468C3BC-0A33-AB9E-58E5-395BCF2D5D1C}"/>
              </a:ext>
            </a:extLst>
          </p:cNvPr>
          <p:cNvGrpSpPr/>
          <p:nvPr/>
        </p:nvGrpSpPr>
        <p:grpSpPr>
          <a:xfrm>
            <a:off x="4231225" y="203453"/>
            <a:ext cx="2148441" cy="2486629"/>
            <a:chOff x="2129709" y="41699"/>
            <a:chExt cx="3828414" cy="448834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9987C9DA-EA9E-8CB6-04BE-8AE9EF06B776}"/>
                </a:ext>
              </a:extLst>
            </p:cNvPr>
            <p:cNvGrpSpPr/>
            <p:nvPr/>
          </p:nvGrpSpPr>
          <p:grpSpPr>
            <a:xfrm rot="5400000">
              <a:off x="1795584" y="375824"/>
              <a:ext cx="4488349" cy="3820099"/>
              <a:chOff x="4615065" y="1282065"/>
              <a:chExt cx="2591301" cy="2465397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C0B5AE1F-1A02-70DA-6A3A-C27385D1E351}"/>
                  </a:ext>
                </a:extLst>
              </p:cNvPr>
              <p:cNvGrpSpPr/>
              <p:nvPr/>
            </p:nvGrpSpPr>
            <p:grpSpPr>
              <a:xfrm rot="16200000">
                <a:off x="4682146" y="1223241"/>
                <a:ext cx="2457140" cy="2591301"/>
                <a:chOff x="3223584" y="1188515"/>
                <a:chExt cx="2457140" cy="2591301"/>
              </a:xfrm>
            </p:grpSpPr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013CA8AB-79B8-0477-8F35-5A673864820F}"/>
                    </a:ext>
                  </a:extLst>
                </p:cNvPr>
                <p:cNvSpPr/>
                <p:nvPr/>
              </p:nvSpPr>
              <p:spPr>
                <a:xfrm rot="5400000">
                  <a:off x="3852135" y="1404703"/>
                  <a:ext cx="1526946" cy="2130232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矩形: 圆角 11">
                  <a:extLst>
                    <a:ext uri="{FF2B5EF4-FFF2-40B4-BE49-F238E27FC236}">
                      <a16:creationId xmlns:a16="http://schemas.microsoft.com/office/drawing/2014/main" id="{7670C6F5-6121-0318-FABE-0A3575671859}"/>
                    </a:ext>
                  </a:extLst>
                </p:cNvPr>
                <p:cNvSpPr/>
                <p:nvPr/>
              </p:nvSpPr>
              <p:spPr>
                <a:xfrm rot="5400000">
                  <a:off x="3605275" y="1272727"/>
                  <a:ext cx="285832" cy="550212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矩形: 圆角 12">
                  <a:extLst>
                    <a:ext uri="{FF2B5EF4-FFF2-40B4-BE49-F238E27FC236}">
                      <a16:creationId xmlns:a16="http://schemas.microsoft.com/office/drawing/2014/main" id="{43C8AB9F-7B2A-6DAB-933E-21A9CF7A9348}"/>
                    </a:ext>
                  </a:extLst>
                </p:cNvPr>
                <p:cNvSpPr/>
                <p:nvPr/>
              </p:nvSpPr>
              <p:spPr>
                <a:xfrm rot="5400000">
                  <a:off x="3633096" y="3163883"/>
                  <a:ext cx="285832" cy="550212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" name="椭圆 13">
                  <a:extLst>
                    <a:ext uri="{FF2B5EF4-FFF2-40B4-BE49-F238E27FC236}">
                      <a16:creationId xmlns:a16="http://schemas.microsoft.com/office/drawing/2014/main" id="{70AAEF22-62EE-F21E-B2D9-B2B60F188DDD}"/>
                    </a:ext>
                  </a:extLst>
                </p:cNvPr>
                <p:cNvSpPr/>
                <p:nvPr/>
              </p:nvSpPr>
              <p:spPr>
                <a:xfrm rot="5400000">
                  <a:off x="5317919" y="2351124"/>
                  <a:ext cx="183033" cy="2177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矩形: 圆角 14">
                  <a:extLst>
                    <a:ext uri="{FF2B5EF4-FFF2-40B4-BE49-F238E27FC236}">
                      <a16:creationId xmlns:a16="http://schemas.microsoft.com/office/drawing/2014/main" id="{CB88156C-9465-24FA-36CB-27BBC945B677}"/>
                    </a:ext>
                  </a:extLst>
                </p:cNvPr>
                <p:cNvSpPr/>
                <p:nvPr/>
              </p:nvSpPr>
              <p:spPr>
                <a:xfrm rot="5400000">
                  <a:off x="4080033" y="1516944"/>
                  <a:ext cx="231726" cy="610529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矩形: 圆角 15">
                  <a:extLst>
                    <a:ext uri="{FF2B5EF4-FFF2-40B4-BE49-F238E27FC236}">
                      <a16:creationId xmlns:a16="http://schemas.microsoft.com/office/drawing/2014/main" id="{F7EBFD63-5F88-9FDA-990E-4C1F6EA22657}"/>
                    </a:ext>
                  </a:extLst>
                </p:cNvPr>
                <p:cNvSpPr/>
                <p:nvPr/>
              </p:nvSpPr>
              <p:spPr>
                <a:xfrm rot="5400000">
                  <a:off x="4075221" y="2814686"/>
                  <a:ext cx="241349" cy="610529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509DB854-7C09-5818-D9E5-6D2AE342A076}"/>
                    </a:ext>
                  </a:extLst>
                </p:cNvPr>
                <p:cNvSpPr/>
                <p:nvPr/>
              </p:nvSpPr>
              <p:spPr>
                <a:xfrm rot="5400000">
                  <a:off x="3709104" y="1678770"/>
                  <a:ext cx="98203" cy="926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1795527B-FE44-40CD-E971-82BF0F093A10}"/>
                    </a:ext>
                  </a:extLst>
                </p:cNvPr>
                <p:cNvSpPr/>
                <p:nvPr/>
              </p:nvSpPr>
              <p:spPr>
                <a:xfrm rot="5400000">
                  <a:off x="3718330" y="3220321"/>
                  <a:ext cx="98203" cy="926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" name="箭头: 右 19">
                  <a:extLst>
                    <a:ext uri="{FF2B5EF4-FFF2-40B4-BE49-F238E27FC236}">
                      <a16:creationId xmlns:a16="http://schemas.microsoft.com/office/drawing/2014/main" id="{0A97234D-F560-5909-A2D3-BF437B4BDCF0}"/>
                    </a:ext>
                  </a:extLst>
                </p:cNvPr>
                <p:cNvSpPr/>
                <p:nvPr/>
              </p:nvSpPr>
              <p:spPr>
                <a:xfrm>
                  <a:off x="4798327" y="2295349"/>
                  <a:ext cx="217734" cy="229020"/>
                </a:xfrm>
                <a:prstGeom prst="rightArrow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F8AF075F-01B6-A9E5-5313-F8E5AB709E5F}"/>
                    </a:ext>
                  </a:extLst>
                </p:cNvPr>
                <p:cNvSpPr txBox="1"/>
                <p:nvPr/>
              </p:nvSpPr>
              <p:spPr>
                <a:xfrm rot="5400000">
                  <a:off x="3111316" y="3383874"/>
                  <a:ext cx="545011" cy="1812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b="1" dirty="0">
                      <a:solidFill>
                        <a:srgbClr val="FF0000"/>
                      </a:solidFill>
                    </a:rPr>
                    <a:t>电机</a:t>
                  </a:r>
                  <a:r>
                    <a:rPr lang="en-US" altLang="zh-CN" sz="1000" b="1" dirty="0">
                      <a:solidFill>
                        <a:srgbClr val="FF0000"/>
                      </a:solidFill>
                    </a:rPr>
                    <a:t>1</a:t>
                  </a:r>
                  <a:endParaRPr lang="zh-CN" altLang="en-US" sz="10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F5F2C22B-4223-6166-BBFD-8394BC635967}"/>
                    </a:ext>
                  </a:extLst>
                </p:cNvPr>
                <p:cNvSpPr txBox="1"/>
                <p:nvPr/>
              </p:nvSpPr>
              <p:spPr>
                <a:xfrm rot="5400000">
                  <a:off x="3052382" y="1520649"/>
                  <a:ext cx="58862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b="1" dirty="0">
                      <a:solidFill>
                        <a:srgbClr val="FF0000"/>
                      </a:solidFill>
                    </a:rPr>
                    <a:t>电机</a:t>
                  </a:r>
                  <a:r>
                    <a:rPr lang="en-US" altLang="zh-CN" sz="1000" b="1" dirty="0">
                      <a:solidFill>
                        <a:srgbClr val="FF0000"/>
                      </a:solidFill>
                    </a:rPr>
                    <a:t>2</a:t>
                  </a:r>
                  <a:endParaRPr lang="zh-CN" altLang="en-US" sz="10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C64F440B-A94C-5273-DD46-BBF1F6C7003C}"/>
                    </a:ext>
                  </a:extLst>
                </p:cNvPr>
                <p:cNvSpPr txBox="1"/>
                <p:nvPr/>
              </p:nvSpPr>
              <p:spPr>
                <a:xfrm>
                  <a:off x="3537632" y="3533595"/>
                  <a:ext cx="44114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000" b="1" dirty="0">
                      <a:solidFill>
                        <a:srgbClr val="FF0000"/>
                      </a:solidFill>
                    </a:rPr>
                    <a:t>右边</a:t>
                  </a:r>
                </a:p>
              </p:txBody>
            </p:sp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27A66D0E-0463-5C39-8B8B-C428A8793DAA}"/>
                    </a:ext>
                  </a:extLst>
                </p:cNvPr>
                <p:cNvSpPr txBox="1"/>
                <p:nvPr/>
              </p:nvSpPr>
              <p:spPr>
                <a:xfrm>
                  <a:off x="3469806" y="1188515"/>
                  <a:ext cx="44114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000" b="1" dirty="0">
                      <a:solidFill>
                        <a:srgbClr val="FF0000"/>
                      </a:solidFill>
                    </a:rPr>
                    <a:t>左边</a:t>
                  </a:r>
                </a:p>
              </p:txBody>
            </p:sp>
            <p:grpSp>
              <p:nvGrpSpPr>
                <p:cNvPr id="29" name="组合 28">
                  <a:extLst>
                    <a:ext uri="{FF2B5EF4-FFF2-40B4-BE49-F238E27FC236}">
                      <a16:creationId xmlns:a16="http://schemas.microsoft.com/office/drawing/2014/main" id="{159952A5-56EC-82D9-C37A-17041DE07123}"/>
                    </a:ext>
                  </a:extLst>
                </p:cNvPr>
                <p:cNvGrpSpPr/>
                <p:nvPr/>
              </p:nvGrpSpPr>
              <p:grpSpPr>
                <a:xfrm>
                  <a:off x="5065584" y="1976344"/>
                  <a:ext cx="274720" cy="945975"/>
                  <a:chOff x="4789682" y="3265363"/>
                  <a:chExt cx="274720" cy="945975"/>
                </a:xfrm>
              </p:grpSpPr>
              <p:sp>
                <p:nvSpPr>
                  <p:cNvPr id="30" name="矩形: 圆角 29">
                    <a:extLst>
                      <a:ext uri="{FF2B5EF4-FFF2-40B4-BE49-F238E27FC236}">
                        <a16:creationId xmlns:a16="http://schemas.microsoft.com/office/drawing/2014/main" id="{961D7C6A-058C-F3D1-C6EB-4E354F280A3C}"/>
                      </a:ext>
                    </a:extLst>
                  </p:cNvPr>
                  <p:cNvSpPr/>
                  <p:nvPr/>
                </p:nvSpPr>
                <p:spPr>
                  <a:xfrm>
                    <a:off x="4789683" y="3265363"/>
                    <a:ext cx="180937" cy="945975"/>
                  </a:xfrm>
                  <a:prstGeom prst="roundRect">
                    <a:avLst/>
                  </a:prstGeom>
                  <a:solidFill>
                    <a:srgbClr val="0070C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1" name="圆柱体 30">
                    <a:extLst>
                      <a:ext uri="{FF2B5EF4-FFF2-40B4-BE49-F238E27FC236}">
                        <a16:creationId xmlns:a16="http://schemas.microsoft.com/office/drawing/2014/main" id="{F1148C99-0021-65BB-7AD8-693736A1EBB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766532" y="3421345"/>
                    <a:ext cx="318340" cy="272040"/>
                  </a:xfrm>
                  <a:prstGeom prst="can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5" name="圆柱体 34">
                    <a:extLst>
                      <a:ext uri="{FF2B5EF4-FFF2-40B4-BE49-F238E27FC236}">
                        <a16:creationId xmlns:a16="http://schemas.microsoft.com/office/drawing/2014/main" id="{481F8515-AB18-AE58-E0C2-547BD0C1714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769212" y="3807098"/>
                    <a:ext cx="318340" cy="272040"/>
                  </a:xfrm>
                  <a:prstGeom prst="can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</p:grp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19E8FBE-7E28-A0F2-68F1-FFC824CC1AFF}"/>
                  </a:ext>
                </a:extLst>
              </p:cNvPr>
              <p:cNvSpPr txBox="1"/>
              <p:nvPr/>
            </p:nvSpPr>
            <p:spPr>
              <a:xfrm rot="16157786">
                <a:off x="6528550" y="1379527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00" b="1" dirty="0">
                    <a:solidFill>
                      <a:srgbClr val="FF0000"/>
                    </a:solidFill>
                  </a:rPr>
                  <a:t>右边</a:t>
                </a: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FA190F4-B701-07BD-C65F-226EAABDEBFB}"/>
                  </a:ext>
                </a:extLst>
              </p:cNvPr>
              <p:cNvSpPr txBox="1"/>
              <p:nvPr/>
            </p:nvSpPr>
            <p:spPr>
              <a:xfrm rot="16157786">
                <a:off x="4801458" y="1458383"/>
                <a:ext cx="44114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00" b="1" dirty="0">
                    <a:solidFill>
                      <a:srgbClr val="FF0000"/>
                    </a:solidFill>
                  </a:rPr>
                  <a:t>左边</a:t>
                </a:r>
              </a:p>
            </p:txBody>
          </p:sp>
        </p:grp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79FF55AB-C3AC-9EC6-FFD5-5644F15317A3}"/>
                </a:ext>
              </a:extLst>
            </p:cNvPr>
            <p:cNvSpPr/>
            <p:nvPr/>
          </p:nvSpPr>
          <p:spPr>
            <a:xfrm>
              <a:off x="5617985" y="3096298"/>
              <a:ext cx="340138" cy="919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000" b="1" dirty="0"/>
                <a:t>1</a:t>
              </a:r>
              <a:endParaRPr lang="zh-CN" altLang="en-US" sz="1000" b="1" dirty="0"/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DA22FA78-2F82-691C-DDBD-9FD3FE815178}"/>
                </a:ext>
              </a:extLst>
            </p:cNvPr>
            <p:cNvSpPr/>
            <p:nvPr/>
          </p:nvSpPr>
          <p:spPr>
            <a:xfrm>
              <a:off x="5617985" y="1153014"/>
              <a:ext cx="340138" cy="11263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/>
                <a:t>4</a:t>
              </a:r>
              <a:endParaRPr lang="zh-CN" altLang="en-US" sz="1000" dirty="0"/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803F9E43-6075-A8AD-BB35-C601F8765F7B}"/>
                </a:ext>
              </a:extLst>
            </p:cNvPr>
            <p:cNvSpPr/>
            <p:nvPr/>
          </p:nvSpPr>
          <p:spPr>
            <a:xfrm>
              <a:off x="5617985" y="1798563"/>
              <a:ext cx="340138" cy="9798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b="1" dirty="0"/>
                <a:t>3</a:t>
              </a:r>
              <a:endParaRPr lang="zh-CN" altLang="en-US" sz="1000" b="1" dirty="0"/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2BF87346-3B66-63DD-6691-909B3086F99A}"/>
                </a:ext>
              </a:extLst>
            </p:cNvPr>
            <p:cNvSpPr/>
            <p:nvPr/>
          </p:nvSpPr>
          <p:spPr>
            <a:xfrm>
              <a:off x="5617985" y="2541857"/>
              <a:ext cx="340138" cy="1078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000" dirty="0"/>
                <a:t>2</a:t>
              </a:r>
              <a:endParaRPr lang="zh-CN" altLang="en-US" sz="1000" dirty="0"/>
            </a:p>
          </p:txBody>
        </p:sp>
      </p:grpSp>
      <p:sp>
        <p:nvSpPr>
          <p:cNvPr id="37" name="左大括号 36">
            <a:extLst>
              <a:ext uri="{FF2B5EF4-FFF2-40B4-BE49-F238E27FC236}">
                <a16:creationId xmlns:a16="http://schemas.microsoft.com/office/drawing/2014/main" id="{0833DB41-91A2-7C44-C7D9-2964CBC1858B}"/>
              </a:ext>
            </a:extLst>
          </p:cNvPr>
          <p:cNvSpPr/>
          <p:nvPr/>
        </p:nvSpPr>
        <p:spPr>
          <a:xfrm rot="5400000">
            <a:off x="2541812" y="3755793"/>
            <a:ext cx="386471" cy="1368658"/>
          </a:xfrm>
          <a:prstGeom prst="leftBrac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80931D0-95DB-1631-93CC-84EFCBF9EE2A}"/>
              </a:ext>
            </a:extLst>
          </p:cNvPr>
          <p:cNvSpPr txBox="1"/>
          <p:nvPr/>
        </p:nvSpPr>
        <p:spPr>
          <a:xfrm>
            <a:off x="2467155" y="3926879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R:30</a:t>
            </a:r>
            <a:endParaRPr lang="zh-CN" altLang="en-US" dirty="0"/>
          </a:p>
        </p:txBody>
      </p:sp>
      <p:sp>
        <p:nvSpPr>
          <p:cNvPr id="52" name="左大括号 51">
            <a:extLst>
              <a:ext uri="{FF2B5EF4-FFF2-40B4-BE49-F238E27FC236}">
                <a16:creationId xmlns:a16="http://schemas.microsoft.com/office/drawing/2014/main" id="{53E049FC-0EDC-5DF4-9A55-D9D87CDB81C7}"/>
              </a:ext>
            </a:extLst>
          </p:cNvPr>
          <p:cNvSpPr/>
          <p:nvPr/>
        </p:nvSpPr>
        <p:spPr>
          <a:xfrm rot="5400000">
            <a:off x="5415998" y="3542860"/>
            <a:ext cx="331808" cy="4416864"/>
          </a:xfrm>
          <a:prstGeom prst="leftBrac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9880EFC7-52C6-56E0-FEC4-09D5BF4FE1DB}"/>
              </a:ext>
            </a:extLst>
          </p:cNvPr>
          <p:cNvSpPr txBox="1"/>
          <p:nvPr/>
        </p:nvSpPr>
        <p:spPr>
          <a:xfrm>
            <a:off x="5305446" y="5303391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L:30</a:t>
            </a:r>
            <a:endParaRPr lang="zh-CN" altLang="en-US" dirty="0"/>
          </a:p>
        </p:txBody>
      </p:sp>
      <p:sp>
        <p:nvSpPr>
          <p:cNvPr id="54" name="左大括号 53">
            <a:extLst>
              <a:ext uri="{FF2B5EF4-FFF2-40B4-BE49-F238E27FC236}">
                <a16:creationId xmlns:a16="http://schemas.microsoft.com/office/drawing/2014/main" id="{B597D283-6BB6-68EF-2ADF-D6D59F0C7FFF}"/>
              </a:ext>
            </a:extLst>
          </p:cNvPr>
          <p:cNvSpPr/>
          <p:nvPr/>
        </p:nvSpPr>
        <p:spPr>
          <a:xfrm rot="10800000">
            <a:off x="9631430" y="3010057"/>
            <a:ext cx="397931" cy="1571503"/>
          </a:xfrm>
          <a:prstGeom prst="leftBrac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4E5B7E7-01AD-36A2-F2A5-6A6D074ACA23}"/>
              </a:ext>
            </a:extLst>
          </p:cNvPr>
          <p:cNvSpPr txBox="1"/>
          <p:nvPr/>
        </p:nvSpPr>
        <p:spPr>
          <a:xfrm rot="153553">
            <a:off x="9965384" y="3611142"/>
            <a:ext cx="899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L:20</a:t>
            </a:r>
            <a:endParaRPr lang="zh-CN" altLang="en-US" dirty="0"/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40F17E9C-DC5D-6FE9-FF77-1F93988CA637}"/>
              </a:ext>
            </a:extLst>
          </p:cNvPr>
          <p:cNvCxnSpPr>
            <a:cxnSpLocks/>
          </p:cNvCxnSpPr>
          <p:nvPr/>
        </p:nvCxnSpPr>
        <p:spPr>
          <a:xfrm>
            <a:off x="3407578" y="4614636"/>
            <a:ext cx="0" cy="1262749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D7C61313-31A2-61D7-3FC7-6DB54E5AFC85}"/>
              </a:ext>
            </a:extLst>
          </p:cNvPr>
          <p:cNvSpPr txBox="1"/>
          <p:nvPr/>
        </p:nvSpPr>
        <p:spPr>
          <a:xfrm>
            <a:off x="4543797" y="3519662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循迹轨迹仅供参考</a:t>
            </a:r>
            <a:endParaRPr lang="en-US" altLang="zh-CN" dirty="0"/>
          </a:p>
          <a:p>
            <a:r>
              <a:rPr lang="zh-CN" altLang="en-US" dirty="0"/>
              <a:t>可以自行调整轨迹形状和尺寸</a:t>
            </a: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ED133297-2389-6A8F-8AF2-A371C92EDE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909" b="27995"/>
          <a:stretch/>
        </p:blipFill>
        <p:spPr>
          <a:xfrm>
            <a:off x="8613237" y="348336"/>
            <a:ext cx="1474048" cy="494061"/>
          </a:xfrm>
          <a:prstGeom prst="rect">
            <a:avLst/>
          </a:prstGeom>
        </p:spPr>
      </p:pic>
      <p:sp>
        <p:nvSpPr>
          <p:cNvPr id="67" name="右大括号 66">
            <a:extLst>
              <a:ext uri="{FF2B5EF4-FFF2-40B4-BE49-F238E27FC236}">
                <a16:creationId xmlns:a16="http://schemas.microsoft.com/office/drawing/2014/main" id="{ECFBF157-396B-70EF-C69C-3CE145498A2C}"/>
              </a:ext>
            </a:extLst>
          </p:cNvPr>
          <p:cNvSpPr/>
          <p:nvPr/>
        </p:nvSpPr>
        <p:spPr>
          <a:xfrm>
            <a:off x="10074344" y="416495"/>
            <a:ext cx="242609" cy="255636"/>
          </a:xfrm>
          <a:prstGeom prst="rightBrace">
            <a:avLst>
              <a:gd name="adj1" fmla="val 8333"/>
              <a:gd name="adj2" fmla="val 4931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8571BA59-F21A-47F4-6001-87DC059E3A40}"/>
              </a:ext>
            </a:extLst>
          </p:cNvPr>
          <p:cNvSpPr txBox="1"/>
          <p:nvPr/>
        </p:nvSpPr>
        <p:spPr>
          <a:xfrm>
            <a:off x="10201696" y="320395"/>
            <a:ext cx="1990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宽度大约</a:t>
            </a:r>
            <a:r>
              <a:rPr lang="en-US" altLang="zh-CN" dirty="0"/>
              <a:t>1-2cm</a:t>
            </a:r>
            <a:endParaRPr lang="zh-CN" altLang="en-US" dirty="0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885BB3D8-60EC-44DE-F935-536F78C14766}"/>
              </a:ext>
            </a:extLst>
          </p:cNvPr>
          <p:cNvSpPr/>
          <p:nvPr/>
        </p:nvSpPr>
        <p:spPr>
          <a:xfrm flipH="1">
            <a:off x="3373470" y="4490216"/>
            <a:ext cx="108047" cy="124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446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组合 64">
            <a:extLst>
              <a:ext uri="{FF2B5EF4-FFF2-40B4-BE49-F238E27FC236}">
                <a16:creationId xmlns:a16="http://schemas.microsoft.com/office/drawing/2014/main" id="{307E28C2-7835-35F5-62B2-B38E4CCFC7FE}"/>
              </a:ext>
            </a:extLst>
          </p:cNvPr>
          <p:cNvGrpSpPr/>
          <p:nvPr/>
        </p:nvGrpSpPr>
        <p:grpSpPr>
          <a:xfrm>
            <a:off x="-99450" y="267048"/>
            <a:ext cx="3185550" cy="2207042"/>
            <a:chOff x="-312259" y="267048"/>
            <a:chExt cx="6432553" cy="322660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737E7662-597D-1487-2260-C6A9380A9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4050" y="2502730"/>
              <a:ext cx="796244" cy="613396"/>
            </a:xfrm>
            <a:prstGeom prst="rect">
              <a:avLst/>
            </a:prstGeom>
          </p:spPr>
        </p:pic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E70B3824-B06B-E5E4-DA84-A6D2D3FD7D7C}"/>
                </a:ext>
              </a:extLst>
            </p:cNvPr>
            <p:cNvSpPr/>
            <p:nvPr/>
          </p:nvSpPr>
          <p:spPr>
            <a:xfrm>
              <a:off x="1410873" y="2597247"/>
              <a:ext cx="1633412" cy="6470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PID</a:t>
              </a:r>
              <a:endParaRPr lang="zh-CN" altLang="en-US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4D23BFD6-83EA-072A-7F9E-C7E7022EBE56}"/>
                </a:ext>
              </a:extLst>
            </p:cNvPr>
            <p:cNvSpPr txBox="1"/>
            <p:nvPr/>
          </p:nvSpPr>
          <p:spPr>
            <a:xfrm>
              <a:off x="1805410" y="1709676"/>
              <a:ext cx="1473618" cy="344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FF0000"/>
                  </a:solidFill>
                </a:rPr>
                <a:t>输入当前速度</a:t>
              </a:r>
              <a:endParaRPr lang="en-US" altLang="zh-CN" sz="1200" dirty="0">
                <a:solidFill>
                  <a:srgbClr val="FF0000"/>
                </a:solidFill>
              </a:endParaRPr>
            </a:p>
          </p:txBody>
        </p:sp>
        <p:sp>
          <p:nvSpPr>
            <p:cNvPr id="32" name="箭头: 右 31">
              <a:extLst>
                <a:ext uri="{FF2B5EF4-FFF2-40B4-BE49-F238E27FC236}">
                  <a16:creationId xmlns:a16="http://schemas.microsoft.com/office/drawing/2014/main" id="{B0F5ACB7-A2EC-EEF5-B317-5A9CC6A94852}"/>
                </a:ext>
              </a:extLst>
            </p:cNvPr>
            <p:cNvSpPr/>
            <p:nvPr/>
          </p:nvSpPr>
          <p:spPr>
            <a:xfrm rot="5400000">
              <a:off x="1140383" y="1750580"/>
              <a:ext cx="1231232" cy="2730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902D2676-33F2-A75B-43BF-54E432DC9DEB}"/>
                </a:ext>
              </a:extLst>
            </p:cNvPr>
            <p:cNvSpPr/>
            <p:nvPr/>
          </p:nvSpPr>
          <p:spPr>
            <a:xfrm>
              <a:off x="1820593" y="534912"/>
              <a:ext cx="919956" cy="731520"/>
            </a:xfrm>
            <a:prstGeom prst="rect">
              <a:avLst/>
            </a:prstGeom>
            <a:solidFill>
              <a:srgbClr val="C4C7CD"/>
            </a:solidFill>
            <a:ln>
              <a:solidFill>
                <a:srgbClr val="EDEF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6D5B9589-3F85-A96C-8BBD-39A1C6C768EB}"/>
                </a:ext>
              </a:extLst>
            </p:cNvPr>
            <p:cNvSpPr/>
            <p:nvPr/>
          </p:nvSpPr>
          <p:spPr>
            <a:xfrm>
              <a:off x="1706589" y="667335"/>
              <a:ext cx="98821" cy="479555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rgbClr val="5B59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FA853F3B-EA90-2E9E-D936-BCFD8266DDE6}"/>
                </a:ext>
              </a:extLst>
            </p:cNvPr>
            <p:cNvSpPr/>
            <p:nvPr/>
          </p:nvSpPr>
          <p:spPr>
            <a:xfrm>
              <a:off x="2735869" y="330638"/>
              <a:ext cx="726480" cy="1141611"/>
            </a:xfrm>
            <a:prstGeom prst="roundRect">
              <a:avLst/>
            </a:prstGeom>
            <a:solidFill>
              <a:srgbClr val="B8C0C4"/>
            </a:solidFill>
            <a:ln>
              <a:solidFill>
                <a:srgbClr val="C0C4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62BAE59F-A313-AABA-BD7E-9EB0A2DDDBF9}"/>
                </a:ext>
              </a:extLst>
            </p:cNvPr>
            <p:cNvSpPr/>
            <p:nvPr/>
          </p:nvSpPr>
          <p:spPr>
            <a:xfrm>
              <a:off x="1701032" y="1169919"/>
              <a:ext cx="109934" cy="45719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8F4F649-DB61-28BB-8715-B333FA384368}"/>
                </a:ext>
              </a:extLst>
            </p:cNvPr>
            <p:cNvSpPr/>
            <p:nvPr/>
          </p:nvSpPr>
          <p:spPr>
            <a:xfrm>
              <a:off x="1818550" y="884254"/>
              <a:ext cx="1018238" cy="4571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2" name="图形 9" descr="齿轮">
              <a:extLst>
                <a:ext uri="{FF2B5EF4-FFF2-40B4-BE49-F238E27FC236}">
                  <a16:creationId xmlns:a16="http://schemas.microsoft.com/office/drawing/2014/main" id="{470B3E1E-6973-5510-1D41-1144AD675CC1}"/>
                </a:ext>
              </a:extLst>
            </p:cNvPr>
            <p:cNvGrpSpPr/>
            <p:nvPr/>
          </p:nvGrpSpPr>
          <p:grpSpPr>
            <a:xfrm>
              <a:off x="2981049" y="766855"/>
              <a:ext cx="244439" cy="213593"/>
              <a:chOff x="5764543" y="1985679"/>
              <a:chExt cx="676786" cy="642439"/>
            </a:xfrm>
            <a:solidFill>
              <a:srgbClr val="000000"/>
            </a:solidFill>
          </p:grpSpPr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EF31B2CD-7A01-0C16-EBC5-AB9C85989677}"/>
                  </a:ext>
                </a:extLst>
              </p:cNvPr>
              <p:cNvSpPr/>
              <p:nvPr/>
            </p:nvSpPr>
            <p:spPr>
              <a:xfrm>
                <a:off x="6035566" y="1985679"/>
                <a:ext cx="405763" cy="404813"/>
              </a:xfrm>
              <a:custGeom>
                <a:avLst/>
                <a:gdLst>
                  <a:gd name="connsiteX0" fmla="*/ 202883 w 405764"/>
                  <a:gd name="connsiteY0" fmla="*/ 274320 h 404812"/>
                  <a:gd name="connsiteX1" fmla="*/ 131445 w 405764"/>
                  <a:gd name="connsiteY1" fmla="*/ 202883 h 404812"/>
                  <a:gd name="connsiteX2" fmla="*/ 202883 w 405764"/>
                  <a:gd name="connsiteY2" fmla="*/ 131445 h 404812"/>
                  <a:gd name="connsiteX3" fmla="*/ 274320 w 405764"/>
                  <a:gd name="connsiteY3" fmla="*/ 202883 h 404812"/>
                  <a:gd name="connsiteX4" fmla="*/ 202883 w 405764"/>
                  <a:gd name="connsiteY4" fmla="*/ 274320 h 404812"/>
                  <a:gd name="connsiteX5" fmla="*/ 363855 w 405764"/>
                  <a:gd name="connsiteY5" fmla="*/ 158115 h 404812"/>
                  <a:gd name="connsiteX6" fmla="*/ 348615 w 405764"/>
                  <a:gd name="connsiteY6" fmla="*/ 120968 h 404812"/>
                  <a:gd name="connsiteX7" fmla="*/ 363855 w 405764"/>
                  <a:gd name="connsiteY7" fmla="*/ 76200 h 404812"/>
                  <a:gd name="connsiteX8" fmla="*/ 329565 w 405764"/>
                  <a:gd name="connsiteY8" fmla="*/ 41910 h 404812"/>
                  <a:gd name="connsiteX9" fmla="*/ 284798 w 405764"/>
                  <a:gd name="connsiteY9" fmla="*/ 57150 h 404812"/>
                  <a:gd name="connsiteX10" fmla="*/ 247650 w 405764"/>
                  <a:gd name="connsiteY10" fmla="*/ 41910 h 404812"/>
                  <a:gd name="connsiteX11" fmla="*/ 226695 w 405764"/>
                  <a:gd name="connsiteY11" fmla="*/ 0 h 404812"/>
                  <a:gd name="connsiteX12" fmla="*/ 179070 w 405764"/>
                  <a:gd name="connsiteY12" fmla="*/ 0 h 404812"/>
                  <a:gd name="connsiteX13" fmla="*/ 158115 w 405764"/>
                  <a:gd name="connsiteY13" fmla="*/ 41910 h 404812"/>
                  <a:gd name="connsiteX14" fmla="*/ 120968 w 405764"/>
                  <a:gd name="connsiteY14" fmla="*/ 57150 h 404812"/>
                  <a:gd name="connsiteX15" fmla="*/ 76200 w 405764"/>
                  <a:gd name="connsiteY15" fmla="*/ 41910 h 404812"/>
                  <a:gd name="connsiteX16" fmla="*/ 41910 w 405764"/>
                  <a:gd name="connsiteY16" fmla="*/ 76200 h 404812"/>
                  <a:gd name="connsiteX17" fmla="*/ 57150 w 405764"/>
                  <a:gd name="connsiteY17" fmla="*/ 120968 h 404812"/>
                  <a:gd name="connsiteX18" fmla="*/ 41910 w 405764"/>
                  <a:gd name="connsiteY18" fmla="*/ 158115 h 404812"/>
                  <a:gd name="connsiteX19" fmla="*/ 0 w 405764"/>
                  <a:gd name="connsiteY19" fmla="*/ 179070 h 404812"/>
                  <a:gd name="connsiteX20" fmla="*/ 0 w 405764"/>
                  <a:gd name="connsiteY20" fmla="*/ 226695 h 404812"/>
                  <a:gd name="connsiteX21" fmla="*/ 41910 w 405764"/>
                  <a:gd name="connsiteY21" fmla="*/ 247650 h 404812"/>
                  <a:gd name="connsiteX22" fmla="*/ 57150 w 405764"/>
                  <a:gd name="connsiteY22" fmla="*/ 284798 h 404812"/>
                  <a:gd name="connsiteX23" fmla="*/ 41910 w 405764"/>
                  <a:gd name="connsiteY23" fmla="*/ 329565 h 404812"/>
                  <a:gd name="connsiteX24" fmla="*/ 75248 w 405764"/>
                  <a:gd name="connsiteY24" fmla="*/ 362903 h 404812"/>
                  <a:gd name="connsiteX25" fmla="*/ 120015 w 405764"/>
                  <a:gd name="connsiteY25" fmla="*/ 347663 h 404812"/>
                  <a:gd name="connsiteX26" fmla="*/ 157163 w 405764"/>
                  <a:gd name="connsiteY26" fmla="*/ 362903 h 404812"/>
                  <a:gd name="connsiteX27" fmla="*/ 178118 w 405764"/>
                  <a:gd name="connsiteY27" fmla="*/ 404813 h 404812"/>
                  <a:gd name="connsiteX28" fmla="*/ 225743 w 405764"/>
                  <a:gd name="connsiteY28" fmla="*/ 404813 h 404812"/>
                  <a:gd name="connsiteX29" fmla="*/ 246698 w 405764"/>
                  <a:gd name="connsiteY29" fmla="*/ 362903 h 404812"/>
                  <a:gd name="connsiteX30" fmla="*/ 283845 w 405764"/>
                  <a:gd name="connsiteY30" fmla="*/ 347663 h 404812"/>
                  <a:gd name="connsiteX31" fmla="*/ 328613 w 405764"/>
                  <a:gd name="connsiteY31" fmla="*/ 362903 h 404812"/>
                  <a:gd name="connsiteX32" fmla="*/ 362903 w 405764"/>
                  <a:gd name="connsiteY32" fmla="*/ 329565 h 404812"/>
                  <a:gd name="connsiteX33" fmla="*/ 347663 w 405764"/>
                  <a:gd name="connsiteY33" fmla="*/ 284798 h 404812"/>
                  <a:gd name="connsiteX34" fmla="*/ 363855 w 405764"/>
                  <a:gd name="connsiteY34" fmla="*/ 247650 h 404812"/>
                  <a:gd name="connsiteX35" fmla="*/ 405765 w 405764"/>
                  <a:gd name="connsiteY35" fmla="*/ 226695 h 404812"/>
                  <a:gd name="connsiteX36" fmla="*/ 405765 w 405764"/>
                  <a:gd name="connsiteY36" fmla="*/ 179070 h 404812"/>
                  <a:gd name="connsiteX37" fmla="*/ 363855 w 405764"/>
                  <a:gd name="connsiteY37" fmla="*/ 158115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05764" h="404812">
                    <a:moveTo>
                      <a:pt x="202883" y="274320"/>
                    </a:moveTo>
                    <a:cubicBezTo>
                      <a:pt x="162877" y="274320"/>
                      <a:pt x="131445" y="241935"/>
                      <a:pt x="131445" y="202883"/>
                    </a:cubicBezTo>
                    <a:cubicBezTo>
                      <a:pt x="131445" y="163830"/>
                      <a:pt x="163830" y="131445"/>
                      <a:pt x="202883" y="131445"/>
                    </a:cubicBezTo>
                    <a:cubicBezTo>
                      <a:pt x="242888" y="131445"/>
                      <a:pt x="274320" y="163830"/>
                      <a:pt x="274320" y="202883"/>
                    </a:cubicBezTo>
                    <a:cubicBezTo>
                      <a:pt x="274320" y="241935"/>
                      <a:pt x="241935" y="274320"/>
                      <a:pt x="202883" y="274320"/>
                    </a:cubicBezTo>
                    <a:close/>
                    <a:moveTo>
                      <a:pt x="363855" y="158115"/>
                    </a:moveTo>
                    <a:cubicBezTo>
                      <a:pt x="360045" y="144780"/>
                      <a:pt x="355283" y="132398"/>
                      <a:pt x="348615" y="120968"/>
                    </a:cubicBez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367" y="50483"/>
                      <a:pt x="260985" y="45720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4780" y="45720"/>
                      <a:pt x="132398" y="50483"/>
                      <a:pt x="120968" y="57150"/>
                    </a:cubicBezTo>
                    <a:lnTo>
                      <a:pt x="76200" y="41910"/>
                    </a:lnTo>
                    <a:lnTo>
                      <a:pt x="41910" y="76200"/>
                    </a:lnTo>
                    <a:lnTo>
                      <a:pt x="57150" y="120968"/>
                    </a:lnTo>
                    <a:cubicBezTo>
                      <a:pt x="50482" y="132398"/>
                      <a:pt x="45720" y="144780"/>
                      <a:pt x="41910" y="158115"/>
                    </a:cubicBezTo>
                    <a:lnTo>
                      <a:pt x="0" y="179070"/>
                    </a:lnTo>
                    <a:lnTo>
                      <a:pt x="0" y="226695"/>
                    </a:lnTo>
                    <a:lnTo>
                      <a:pt x="41910" y="247650"/>
                    </a:lnTo>
                    <a:cubicBezTo>
                      <a:pt x="45720" y="260985"/>
                      <a:pt x="50482" y="273368"/>
                      <a:pt x="57150" y="284798"/>
                    </a:cubicBezTo>
                    <a:lnTo>
                      <a:pt x="41910" y="329565"/>
                    </a:lnTo>
                    <a:lnTo>
                      <a:pt x="75248" y="362903"/>
                    </a:lnTo>
                    <a:lnTo>
                      <a:pt x="120015" y="347663"/>
                    </a:lnTo>
                    <a:cubicBezTo>
                      <a:pt x="131445" y="354330"/>
                      <a:pt x="143827" y="359093"/>
                      <a:pt x="157163" y="362903"/>
                    </a:cubicBezTo>
                    <a:lnTo>
                      <a:pt x="178118" y="404813"/>
                    </a:lnTo>
                    <a:lnTo>
                      <a:pt x="225743" y="404813"/>
                    </a:lnTo>
                    <a:lnTo>
                      <a:pt x="246698" y="362903"/>
                    </a:lnTo>
                    <a:cubicBezTo>
                      <a:pt x="260033" y="359093"/>
                      <a:pt x="272415" y="354330"/>
                      <a:pt x="283845" y="347663"/>
                    </a:cubicBezTo>
                    <a:lnTo>
                      <a:pt x="328613" y="362903"/>
                    </a:lnTo>
                    <a:lnTo>
                      <a:pt x="362903" y="329565"/>
                    </a:lnTo>
                    <a:lnTo>
                      <a:pt x="347663" y="284798"/>
                    </a:lnTo>
                    <a:cubicBezTo>
                      <a:pt x="354330" y="273368"/>
                      <a:pt x="360045" y="260033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41211698-C401-781D-2530-D24F17F725E0}"/>
                  </a:ext>
                </a:extLst>
              </p:cNvPr>
              <p:cNvSpPr/>
              <p:nvPr/>
            </p:nvSpPr>
            <p:spPr>
              <a:xfrm>
                <a:off x="5764543" y="2223306"/>
                <a:ext cx="405765" cy="404812"/>
              </a:xfrm>
              <a:custGeom>
                <a:avLst/>
                <a:gdLst>
                  <a:gd name="connsiteX0" fmla="*/ 202883 w 405765"/>
                  <a:gd name="connsiteY0" fmla="*/ 274320 h 404812"/>
                  <a:gd name="connsiteX1" fmla="*/ 131445 w 405765"/>
                  <a:gd name="connsiteY1" fmla="*/ 202882 h 404812"/>
                  <a:gd name="connsiteX2" fmla="*/ 202883 w 405765"/>
                  <a:gd name="connsiteY2" fmla="*/ 131445 h 404812"/>
                  <a:gd name="connsiteX3" fmla="*/ 274320 w 405765"/>
                  <a:gd name="connsiteY3" fmla="*/ 202882 h 404812"/>
                  <a:gd name="connsiteX4" fmla="*/ 202883 w 405765"/>
                  <a:gd name="connsiteY4" fmla="*/ 274320 h 404812"/>
                  <a:gd name="connsiteX5" fmla="*/ 202883 w 405765"/>
                  <a:gd name="connsiteY5" fmla="*/ 274320 h 404812"/>
                  <a:gd name="connsiteX6" fmla="*/ 348615 w 405765"/>
                  <a:gd name="connsiteY6" fmla="*/ 120967 h 404812"/>
                  <a:gd name="connsiteX7" fmla="*/ 363855 w 405765"/>
                  <a:gd name="connsiteY7" fmla="*/ 76200 h 404812"/>
                  <a:gd name="connsiteX8" fmla="*/ 329565 w 405765"/>
                  <a:gd name="connsiteY8" fmla="*/ 41910 h 404812"/>
                  <a:gd name="connsiteX9" fmla="*/ 284798 w 405765"/>
                  <a:gd name="connsiteY9" fmla="*/ 57150 h 404812"/>
                  <a:gd name="connsiteX10" fmla="*/ 247650 w 405765"/>
                  <a:gd name="connsiteY10" fmla="*/ 41910 h 404812"/>
                  <a:gd name="connsiteX11" fmla="*/ 226695 w 405765"/>
                  <a:gd name="connsiteY11" fmla="*/ 0 h 404812"/>
                  <a:gd name="connsiteX12" fmla="*/ 179070 w 405765"/>
                  <a:gd name="connsiteY12" fmla="*/ 0 h 404812"/>
                  <a:gd name="connsiteX13" fmla="*/ 158115 w 405765"/>
                  <a:gd name="connsiteY13" fmla="*/ 41910 h 404812"/>
                  <a:gd name="connsiteX14" fmla="*/ 120968 w 405765"/>
                  <a:gd name="connsiteY14" fmla="*/ 57150 h 404812"/>
                  <a:gd name="connsiteX15" fmla="*/ 76200 w 405765"/>
                  <a:gd name="connsiteY15" fmla="*/ 41910 h 404812"/>
                  <a:gd name="connsiteX16" fmla="*/ 42863 w 405765"/>
                  <a:gd name="connsiteY16" fmla="*/ 75247 h 404812"/>
                  <a:gd name="connsiteX17" fmla="*/ 57150 w 405765"/>
                  <a:gd name="connsiteY17" fmla="*/ 120015 h 404812"/>
                  <a:gd name="connsiteX18" fmla="*/ 41910 w 405765"/>
                  <a:gd name="connsiteY18" fmla="*/ 157163 h 404812"/>
                  <a:gd name="connsiteX19" fmla="*/ 0 w 405765"/>
                  <a:gd name="connsiteY19" fmla="*/ 178117 h 404812"/>
                  <a:gd name="connsiteX20" fmla="*/ 0 w 405765"/>
                  <a:gd name="connsiteY20" fmla="*/ 225742 h 404812"/>
                  <a:gd name="connsiteX21" fmla="*/ 41910 w 405765"/>
                  <a:gd name="connsiteY21" fmla="*/ 246698 h 404812"/>
                  <a:gd name="connsiteX22" fmla="*/ 57150 w 405765"/>
                  <a:gd name="connsiteY22" fmla="*/ 283845 h 404812"/>
                  <a:gd name="connsiteX23" fmla="*/ 42863 w 405765"/>
                  <a:gd name="connsiteY23" fmla="*/ 328613 h 404812"/>
                  <a:gd name="connsiteX24" fmla="*/ 76200 w 405765"/>
                  <a:gd name="connsiteY24" fmla="*/ 361950 h 404812"/>
                  <a:gd name="connsiteX25" fmla="*/ 120968 w 405765"/>
                  <a:gd name="connsiteY25" fmla="*/ 347663 h 404812"/>
                  <a:gd name="connsiteX26" fmla="*/ 158115 w 405765"/>
                  <a:gd name="connsiteY26" fmla="*/ 362903 h 404812"/>
                  <a:gd name="connsiteX27" fmla="*/ 179070 w 405765"/>
                  <a:gd name="connsiteY27" fmla="*/ 404813 h 404812"/>
                  <a:gd name="connsiteX28" fmla="*/ 226695 w 405765"/>
                  <a:gd name="connsiteY28" fmla="*/ 404813 h 404812"/>
                  <a:gd name="connsiteX29" fmla="*/ 247650 w 405765"/>
                  <a:gd name="connsiteY29" fmla="*/ 362903 h 404812"/>
                  <a:gd name="connsiteX30" fmla="*/ 284798 w 405765"/>
                  <a:gd name="connsiteY30" fmla="*/ 347663 h 404812"/>
                  <a:gd name="connsiteX31" fmla="*/ 329565 w 405765"/>
                  <a:gd name="connsiteY31" fmla="*/ 362903 h 404812"/>
                  <a:gd name="connsiteX32" fmla="*/ 362903 w 405765"/>
                  <a:gd name="connsiteY32" fmla="*/ 328613 h 404812"/>
                  <a:gd name="connsiteX33" fmla="*/ 348615 w 405765"/>
                  <a:gd name="connsiteY33" fmla="*/ 284798 h 404812"/>
                  <a:gd name="connsiteX34" fmla="*/ 363855 w 405765"/>
                  <a:gd name="connsiteY34" fmla="*/ 247650 h 404812"/>
                  <a:gd name="connsiteX35" fmla="*/ 405765 w 405765"/>
                  <a:gd name="connsiteY35" fmla="*/ 226695 h 404812"/>
                  <a:gd name="connsiteX36" fmla="*/ 405765 w 405765"/>
                  <a:gd name="connsiteY36" fmla="*/ 179070 h 404812"/>
                  <a:gd name="connsiteX37" fmla="*/ 363855 w 405765"/>
                  <a:gd name="connsiteY37" fmla="*/ 158115 h 404812"/>
                  <a:gd name="connsiteX38" fmla="*/ 348615 w 405765"/>
                  <a:gd name="connsiteY38" fmla="*/ 120967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05765" h="404812">
                    <a:moveTo>
                      <a:pt x="202883" y="274320"/>
                    </a:moveTo>
                    <a:cubicBezTo>
                      <a:pt x="162878" y="274320"/>
                      <a:pt x="131445" y="241935"/>
                      <a:pt x="131445" y="202882"/>
                    </a:cubicBezTo>
                    <a:cubicBezTo>
                      <a:pt x="131445" y="162877"/>
                      <a:pt x="163830" y="131445"/>
                      <a:pt x="202883" y="131445"/>
                    </a:cubicBezTo>
                    <a:cubicBezTo>
                      <a:pt x="242888" y="131445"/>
                      <a:pt x="274320" y="163830"/>
                      <a:pt x="274320" y="202882"/>
                    </a:cubicBezTo>
                    <a:cubicBezTo>
                      <a:pt x="274320" y="241935"/>
                      <a:pt x="242888" y="274320"/>
                      <a:pt x="202883" y="274320"/>
                    </a:cubicBezTo>
                    <a:lnTo>
                      <a:pt x="202883" y="274320"/>
                    </a:lnTo>
                    <a:close/>
                    <a:moveTo>
                      <a:pt x="348615" y="120967"/>
                    </a:move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368" y="50482"/>
                      <a:pt x="260033" y="45720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4780" y="45720"/>
                      <a:pt x="132398" y="50482"/>
                      <a:pt x="120968" y="57150"/>
                    </a:cubicBezTo>
                    <a:lnTo>
                      <a:pt x="76200" y="41910"/>
                    </a:lnTo>
                    <a:lnTo>
                      <a:pt x="42863" y="75247"/>
                    </a:lnTo>
                    <a:lnTo>
                      <a:pt x="57150" y="120015"/>
                    </a:lnTo>
                    <a:cubicBezTo>
                      <a:pt x="50483" y="131445"/>
                      <a:pt x="45720" y="144780"/>
                      <a:pt x="41910" y="157163"/>
                    </a:cubicBezTo>
                    <a:lnTo>
                      <a:pt x="0" y="178117"/>
                    </a:lnTo>
                    <a:lnTo>
                      <a:pt x="0" y="225742"/>
                    </a:lnTo>
                    <a:lnTo>
                      <a:pt x="41910" y="246698"/>
                    </a:lnTo>
                    <a:cubicBezTo>
                      <a:pt x="45720" y="260032"/>
                      <a:pt x="50483" y="272415"/>
                      <a:pt x="57150" y="283845"/>
                    </a:cubicBezTo>
                    <a:lnTo>
                      <a:pt x="42863" y="328613"/>
                    </a:lnTo>
                    <a:lnTo>
                      <a:pt x="76200" y="361950"/>
                    </a:lnTo>
                    <a:lnTo>
                      <a:pt x="120968" y="347663"/>
                    </a:lnTo>
                    <a:cubicBezTo>
                      <a:pt x="132398" y="354330"/>
                      <a:pt x="144780" y="359092"/>
                      <a:pt x="158115" y="362903"/>
                    </a:cubicBezTo>
                    <a:lnTo>
                      <a:pt x="179070" y="404813"/>
                    </a:lnTo>
                    <a:lnTo>
                      <a:pt x="226695" y="404813"/>
                    </a:lnTo>
                    <a:lnTo>
                      <a:pt x="247650" y="362903"/>
                    </a:lnTo>
                    <a:cubicBezTo>
                      <a:pt x="260985" y="359092"/>
                      <a:pt x="273368" y="354330"/>
                      <a:pt x="284798" y="347663"/>
                    </a:cubicBezTo>
                    <a:lnTo>
                      <a:pt x="329565" y="362903"/>
                    </a:lnTo>
                    <a:lnTo>
                      <a:pt x="362903" y="328613"/>
                    </a:lnTo>
                    <a:lnTo>
                      <a:pt x="348615" y="284798"/>
                    </a:lnTo>
                    <a:cubicBezTo>
                      <a:pt x="355283" y="273367"/>
                      <a:pt x="360045" y="260985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ubicBezTo>
                      <a:pt x="360045" y="144780"/>
                      <a:pt x="355283" y="132397"/>
                      <a:pt x="348615" y="12096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28" name="图形 11" descr="单级齿轮">
              <a:extLst>
                <a:ext uri="{FF2B5EF4-FFF2-40B4-BE49-F238E27FC236}">
                  <a16:creationId xmlns:a16="http://schemas.microsoft.com/office/drawing/2014/main" id="{5A398BA5-8AF1-8EE3-5E43-AEA4566BDC87}"/>
                </a:ext>
              </a:extLst>
            </p:cNvPr>
            <p:cNvSpPr/>
            <p:nvPr/>
          </p:nvSpPr>
          <p:spPr>
            <a:xfrm>
              <a:off x="3074066" y="906431"/>
              <a:ext cx="156295" cy="148035"/>
            </a:xfrm>
            <a:custGeom>
              <a:avLst/>
              <a:gdLst>
                <a:gd name="connsiteX0" fmla="*/ 323850 w 648652"/>
                <a:gd name="connsiteY0" fmla="*/ 438150 h 647700"/>
                <a:gd name="connsiteX1" fmla="*/ 209550 w 648652"/>
                <a:gd name="connsiteY1" fmla="*/ 323850 h 647700"/>
                <a:gd name="connsiteX2" fmla="*/ 323850 w 648652"/>
                <a:gd name="connsiteY2" fmla="*/ 209550 h 647700"/>
                <a:gd name="connsiteX3" fmla="*/ 438150 w 648652"/>
                <a:gd name="connsiteY3" fmla="*/ 323850 h 647700"/>
                <a:gd name="connsiteX4" fmla="*/ 323850 w 648652"/>
                <a:gd name="connsiteY4" fmla="*/ 438150 h 647700"/>
                <a:gd name="connsiteX5" fmla="*/ 581025 w 648652"/>
                <a:gd name="connsiteY5" fmla="*/ 252413 h 647700"/>
                <a:gd name="connsiteX6" fmla="*/ 556260 w 648652"/>
                <a:gd name="connsiteY6" fmla="*/ 193358 h 647700"/>
                <a:gd name="connsiteX7" fmla="*/ 580073 w 648652"/>
                <a:gd name="connsiteY7" fmla="*/ 121920 h 647700"/>
                <a:gd name="connsiteX8" fmla="*/ 525780 w 648652"/>
                <a:gd name="connsiteY8" fmla="*/ 67628 h 647700"/>
                <a:gd name="connsiteX9" fmla="*/ 454343 w 648652"/>
                <a:gd name="connsiteY9" fmla="*/ 91440 h 647700"/>
                <a:gd name="connsiteX10" fmla="*/ 394335 w 648652"/>
                <a:gd name="connsiteY10" fmla="*/ 66675 h 647700"/>
                <a:gd name="connsiteX11" fmla="*/ 361950 w 648652"/>
                <a:gd name="connsiteY11" fmla="*/ 0 h 647700"/>
                <a:gd name="connsiteX12" fmla="*/ 285750 w 648652"/>
                <a:gd name="connsiteY12" fmla="*/ 0 h 647700"/>
                <a:gd name="connsiteX13" fmla="*/ 252413 w 648652"/>
                <a:gd name="connsiteY13" fmla="*/ 66675 h 647700"/>
                <a:gd name="connsiteX14" fmla="*/ 193358 w 648652"/>
                <a:gd name="connsiteY14" fmla="*/ 91440 h 647700"/>
                <a:gd name="connsiteX15" fmla="*/ 121920 w 648652"/>
                <a:gd name="connsiteY15" fmla="*/ 67628 h 647700"/>
                <a:gd name="connsiteX16" fmla="*/ 67628 w 648652"/>
                <a:gd name="connsiteY16" fmla="*/ 121920 h 647700"/>
                <a:gd name="connsiteX17" fmla="*/ 91440 w 648652"/>
                <a:gd name="connsiteY17" fmla="*/ 193358 h 647700"/>
                <a:gd name="connsiteX18" fmla="*/ 66675 w 648652"/>
                <a:gd name="connsiteY18" fmla="*/ 253365 h 647700"/>
                <a:gd name="connsiteX19" fmla="*/ 0 w 648652"/>
                <a:gd name="connsiteY19" fmla="*/ 285750 h 647700"/>
                <a:gd name="connsiteX20" fmla="*/ 0 w 648652"/>
                <a:gd name="connsiteY20" fmla="*/ 361950 h 647700"/>
                <a:gd name="connsiteX21" fmla="*/ 66675 w 648652"/>
                <a:gd name="connsiteY21" fmla="*/ 395288 h 647700"/>
                <a:gd name="connsiteX22" fmla="*/ 91440 w 648652"/>
                <a:gd name="connsiteY22" fmla="*/ 454343 h 647700"/>
                <a:gd name="connsiteX23" fmla="*/ 67628 w 648652"/>
                <a:gd name="connsiteY23" fmla="*/ 525780 h 647700"/>
                <a:gd name="connsiteX24" fmla="*/ 121920 w 648652"/>
                <a:gd name="connsiteY24" fmla="*/ 580073 h 647700"/>
                <a:gd name="connsiteX25" fmla="*/ 193358 w 648652"/>
                <a:gd name="connsiteY25" fmla="*/ 556260 h 647700"/>
                <a:gd name="connsiteX26" fmla="*/ 253365 w 648652"/>
                <a:gd name="connsiteY26" fmla="*/ 581025 h 647700"/>
                <a:gd name="connsiteX27" fmla="*/ 286703 w 648652"/>
                <a:gd name="connsiteY27" fmla="*/ 647700 h 647700"/>
                <a:gd name="connsiteX28" fmla="*/ 362903 w 648652"/>
                <a:gd name="connsiteY28" fmla="*/ 647700 h 647700"/>
                <a:gd name="connsiteX29" fmla="*/ 396240 w 648652"/>
                <a:gd name="connsiteY29" fmla="*/ 581025 h 647700"/>
                <a:gd name="connsiteX30" fmla="*/ 455295 w 648652"/>
                <a:gd name="connsiteY30" fmla="*/ 556260 h 647700"/>
                <a:gd name="connsiteX31" fmla="*/ 526733 w 648652"/>
                <a:gd name="connsiteY31" fmla="*/ 580073 h 647700"/>
                <a:gd name="connsiteX32" fmla="*/ 581025 w 648652"/>
                <a:gd name="connsiteY32" fmla="*/ 525780 h 647700"/>
                <a:gd name="connsiteX33" fmla="*/ 557213 w 648652"/>
                <a:gd name="connsiteY33" fmla="*/ 454343 h 647700"/>
                <a:gd name="connsiteX34" fmla="*/ 581978 w 648652"/>
                <a:gd name="connsiteY34" fmla="*/ 394335 h 647700"/>
                <a:gd name="connsiteX35" fmla="*/ 648653 w 648652"/>
                <a:gd name="connsiteY35" fmla="*/ 360998 h 647700"/>
                <a:gd name="connsiteX36" fmla="*/ 648653 w 648652"/>
                <a:gd name="connsiteY36" fmla="*/ 284798 h 647700"/>
                <a:gd name="connsiteX37" fmla="*/ 581025 w 648652"/>
                <a:gd name="connsiteY37" fmla="*/ 252413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48652" h="647700">
                  <a:moveTo>
                    <a:pt x="323850" y="438150"/>
                  </a:moveTo>
                  <a:cubicBezTo>
                    <a:pt x="260985" y="438150"/>
                    <a:pt x="209550" y="386715"/>
                    <a:pt x="209550" y="323850"/>
                  </a:cubicBezTo>
                  <a:cubicBezTo>
                    <a:pt x="209550" y="260985"/>
                    <a:pt x="260985" y="209550"/>
                    <a:pt x="323850" y="209550"/>
                  </a:cubicBezTo>
                  <a:cubicBezTo>
                    <a:pt x="386715" y="209550"/>
                    <a:pt x="438150" y="260985"/>
                    <a:pt x="438150" y="323850"/>
                  </a:cubicBezTo>
                  <a:cubicBezTo>
                    <a:pt x="438150" y="386715"/>
                    <a:pt x="386715" y="438150"/>
                    <a:pt x="323850" y="438150"/>
                  </a:cubicBezTo>
                  <a:close/>
                  <a:moveTo>
                    <a:pt x="581025" y="252413"/>
                  </a:moveTo>
                  <a:cubicBezTo>
                    <a:pt x="575310" y="231458"/>
                    <a:pt x="566738" y="211455"/>
                    <a:pt x="556260" y="193358"/>
                  </a:cubicBezTo>
                  <a:lnTo>
                    <a:pt x="580073" y="121920"/>
                  </a:lnTo>
                  <a:lnTo>
                    <a:pt x="525780" y="67628"/>
                  </a:lnTo>
                  <a:lnTo>
                    <a:pt x="454343" y="91440"/>
                  </a:lnTo>
                  <a:cubicBezTo>
                    <a:pt x="435293" y="80963"/>
                    <a:pt x="415290" y="72390"/>
                    <a:pt x="394335" y="66675"/>
                  </a:cubicBezTo>
                  <a:lnTo>
                    <a:pt x="361950" y="0"/>
                  </a:lnTo>
                  <a:lnTo>
                    <a:pt x="285750" y="0"/>
                  </a:lnTo>
                  <a:lnTo>
                    <a:pt x="252413" y="66675"/>
                  </a:lnTo>
                  <a:cubicBezTo>
                    <a:pt x="231458" y="72390"/>
                    <a:pt x="211455" y="80963"/>
                    <a:pt x="193358" y="91440"/>
                  </a:cubicBezTo>
                  <a:lnTo>
                    <a:pt x="121920" y="67628"/>
                  </a:lnTo>
                  <a:lnTo>
                    <a:pt x="67628" y="121920"/>
                  </a:lnTo>
                  <a:lnTo>
                    <a:pt x="91440" y="193358"/>
                  </a:lnTo>
                  <a:cubicBezTo>
                    <a:pt x="80963" y="212408"/>
                    <a:pt x="72390" y="232410"/>
                    <a:pt x="66675" y="253365"/>
                  </a:cubicBezTo>
                  <a:lnTo>
                    <a:pt x="0" y="285750"/>
                  </a:lnTo>
                  <a:lnTo>
                    <a:pt x="0" y="361950"/>
                  </a:lnTo>
                  <a:lnTo>
                    <a:pt x="66675" y="395288"/>
                  </a:lnTo>
                  <a:cubicBezTo>
                    <a:pt x="72390" y="416243"/>
                    <a:pt x="80963" y="436245"/>
                    <a:pt x="91440" y="454343"/>
                  </a:cubicBezTo>
                  <a:lnTo>
                    <a:pt x="67628" y="525780"/>
                  </a:lnTo>
                  <a:lnTo>
                    <a:pt x="121920" y="580073"/>
                  </a:lnTo>
                  <a:lnTo>
                    <a:pt x="193358" y="556260"/>
                  </a:lnTo>
                  <a:cubicBezTo>
                    <a:pt x="212408" y="566738"/>
                    <a:pt x="232410" y="575310"/>
                    <a:pt x="253365" y="581025"/>
                  </a:cubicBezTo>
                  <a:lnTo>
                    <a:pt x="286703" y="647700"/>
                  </a:lnTo>
                  <a:lnTo>
                    <a:pt x="362903" y="647700"/>
                  </a:lnTo>
                  <a:lnTo>
                    <a:pt x="396240" y="581025"/>
                  </a:lnTo>
                  <a:cubicBezTo>
                    <a:pt x="417195" y="575310"/>
                    <a:pt x="437198" y="566738"/>
                    <a:pt x="455295" y="556260"/>
                  </a:cubicBezTo>
                  <a:lnTo>
                    <a:pt x="526733" y="580073"/>
                  </a:lnTo>
                  <a:lnTo>
                    <a:pt x="581025" y="525780"/>
                  </a:lnTo>
                  <a:lnTo>
                    <a:pt x="557213" y="454343"/>
                  </a:lnTo>
                  <a:cubicBezTo>
                    <a:pt x="567690" y="435293"/>
                    <a:pt x="576263" y="415290"/>
                    <a:pt x="581978" y="394335"/>
                  </a:cubicBezTo>
                  <a:lnTo>
                    <a:pt x="648653" y="360998"/>
                  </a:lnTo>
                  <a:lnTo>
                    <a:pt x="648653" y="284798"/>
                  </a:lnTo>
                  <a:lnTo>
                    <a:pt x="581025" y="25241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8A491888-CA83-EB4E-CD75-2056682E8E1E}"/>
                </a:ext>
              </a:extLst>
            </p:cNvPr>
            <p:cNvSpPr/>
            <p:nvPr/>
          </p:nvSpPr>
          <p:spPr>
            <a:xfrm>
              <a:off x="3190152" y="870894"/>
              <a:ext cx="219763" cy="4571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圆柱体 29">
              <a:extLst>
                <a:ext uri="{FF2B5EF4-FFF2-40B4-BE49-F238E27FC236}">
                  <a16:creationId xmlns:a16="http://schemas.microsoft.com/office/drawing/2014/main" id="{2A3B7833-4B89-4E64-6745-B3964CCA8F93}"/>
                </a:ext>
              </a:extLst>
            </p:cNvPr>
            <p:cNvSpPr/>
            <p:nvPr/>
          </p:nvSpPr>
          <p:spPr>
            <a:xfrm rot="5400000">
              <a:off x="3457755" y="776791"/>
              <a:ext cx="123334" cy="214927"/>
            </a:xfrm>
            <a:prstGeom prst="can">
              <a:avLst/>
            </a:prstGeom>
            <a:solidFill>
              <a:srgbClr val="8F8B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圆柱体 34">
              <a:extLst>
                <a:ext uri="{FF2B5EF4-FFF2-40B4-BE49-F238E27FC236}">
                  <a16:creationId xmlns:a16="http://schemas.microsoft.com/office/drawing/2014/main" id="{0A606E16-32F4-3C72-EA73-466E0C573F13}"/>
                </a:ext>
              </a:extLst>
            </p:cNvPr>
            <p:cNvSpPr/>
            <p:nvPr/>
          </p:nvSpPr>
          <p:spPr>
            <a:xfrm rot="5400000">
              <a:off x="3153378" y="734348"/>
              <a:ext cx="1294172" cy="359571"/>
            </a:xfrm>
            <a:prstGeom prst="can">
              <a:avLst/>
            </a:prstGeom>
            <a:solidFill>
              <a:srgbClr val="32313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箭头: 右 40">
              <a:extLst>
                <a:ext uri="{FF2B5EF4-FFF2-40B4-BE49-F238E27FC236}">
                  <a16:creationId xmlns:a16="http://schemas.microsoft.com/office/drawing/2014/main" id="{DAF94C3E-2AE1-FADF-9C9B-F78C211A620B}"/>
                </a:ext>
              </a:extLst>
            </p:cNvPr>
            <p:cNvSpPr/>
            <p:nvPr/>
          </p:nvSpPr>
          <p:spPr>
            <a:xfrm>
              <a:off x="240358" y="2742578"/>
              <a:ext cx="1170515" cy="3564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C5AB2EA-F6D4-60FC-6973-D0C873EC4F8B}"/>
                </a:ext>
              </a:extLst>
            </p:cNvPr>
            <p:cNvSpPr txBox="1"/>
            <p:nvPr/>
          </p:nvSpPr>
          <p:spPr>
            <a:xfrm>
              <a:off x="-312259" y="2971214"/>
              <a:ext cx="1266819" cy="3831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目标速度 </a:t>
              </a:r>
            </a:p>
          </p:txBody>
        </p:sp>
        <p:sp>
          <p:nvSpPr>
            <p:cNvPr id="43" name="箭头: 右 42">
              <a:extLst>
                <a:ext uri="{FF2B5EF4-FFF2-40B4-BE49-F238E27FC236}">
                  <a16:creationId xmlns:a16="http://schemas.microsoft.com/office/drawing/2014/main" id="{CA8DE5B2-80D5-A564-3D4A-C8060D7260D0}"/>
                </a:ext>
              </a:extLst>
            </p:cNvPr>
            <p:cNvSpPr/>
            <p:nvPr/>
          </p:nvSpPr>
          <p:spPr>
            <a:xfrm>
              <a:off x="3116889" y="2805488"/>
              <a:ext cx="2260086" cy="31063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A073F055-818B-B3EA-9064-25179B6B623E}"/>
                </a:ext>
              </a:extLst>
            </p:cNvPr>
            <p:cNvSpPr txBox="1"/>
            <p:nvPr/>
          </p:nvSpPr>
          <p:spPr>
            <a:xfrm>
              <a:off x="3044285" y="3148781"/>
              <a:ext cx="2746608" cy="344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FF0000"/>
                  </a:solidFill>
                </a:rPr>
                <a:t>输出不同占空比</a:t>
              </a:r>
              <a:r>
                <a:rPr lang="en-US" altLang="zh-CN" sz="1200" dirty="0">
                  <a:solidFill>
                    <a:srgbClr val="FF0000"/>
                  </a:solidFill>
                </a:rPr>
                <a:t>PWM</a:t>
              </a:r>
              <a:endParaRPr lang="en-US" altLang="zh-CN" sz="1200" dirty="0"/>
            </a:p>
          </p:txBody>
        </p:sp>
        <p:sp>
          <p:nvSpPr>
            <p:cNvPr id="45" name="箭头: 圆角右 44">
              <a:extLst>
                <a:ext uri="{FF2B5EF4-FFF2-40B4-BE49-F238E27FC236}">
                  <a16:creationId xmlns:a16="http://schemas.microsoft.com/office/drawing/2014/main" id="{D83F4132-5635-B35F-0583-87EB6763D49B}"/>
                </a:ext>
              </a:extLst>
            </p:cNvPr>
            <p:cNvSpPr/>
            <p:nvPr/>
          </p:nvSpPr>
          <p:spPr>
            <a:xfrm flipH="1">
              <a:off x="4023853" y="667335"/>
              <a:ext cx="1859559" cy="1728430"/>
            </a:xfrm>
            <a:prstGeom prst="bentArrow">
              <a:avLst>
                <a:gd name="adj1" fmla="val 9316"/>
                <a:gd name="adj2" fmla="val 15688"/>
                <a:gd name="adj3" fmla="val 17158"/>
                <a:gd name="adj4" fmla="val 4015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A2580342-6DD8-677F-08A4-28F5148B3F44}"/>
              </a:ext>
            </a:extLst>
          </p:cNvPr>
          <p:cNvSpPr/>
          <p:nvPr/>
        </p:nvSpPr>
        <p:spPr>
          <a:xfrm>
            <a:off x="4288170" y="5606575"/>
            <a:ext cx="1633412" cy="6470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PID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04369C8-79F9-C7E5-6295-01AC6D87627F}"/>
              </a:ext>
            </a:extLst>
          </p:cNvPr>
          <p:cNvSpPr txBox="1"/>
          <p:nvPr/>
        </p:nvSpPr>
        <p:spPr>
          <a:xfrm>
            <a:off x="4609985" y="296784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根据红外对管状态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输入</a:t>
            </a:r>
            <a:r>
              <a:rPr lang="zh-CN" altLang="en-US" dirty="0">
                <a:solidFill>
                  <a:srgbClr val="FF0000"/>
                </a:solidFill>
              </a:rPr>
              <a:t>当前位置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38" name="箭头: 右 37">
            <a:extLst>
              <a:ext uri="{FF2B5EF4-FFF2-40B4-BE49-F238E27FC236}">
                <a16:creationId xmlns:a16="http://schemas.microsoft.com/office/drawing/2014/main" id="{B8C871A5-782E-6422-7F5F-56CB3D4DE964}"/>
              </a:ext>
            </a:extLst>
          </p:cNvPr>
          <p:cNvSpPr/>
          <p:nvPr/>
        </p:nvSpPr>
        <p:spPr>
          <a:xfrm rot="5400000">
            <a:off x="3292994" y="4035221"/>
            <a:ext cx="2418764" cy="5349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箭头: 右 55">
            <a:extLst>
              <a:ext uri="{FF2B5EF4-FFF2-40B4-BE49-F238E27FC236}">
                <a16:creationId xmlns:a16="http://schemas.microsoft.com/office/drawing/2014/main" id="{2120A5F3-C6CB-A2B3-BE91-4FEAC8D65953}"/>
              </a:ext>
            </a:extLst>
          </p:cNvPr>
          <p:cNvSpPr/>
          <p:nvPr/>
        </p:nvSpPr>
        <p:spPr>
          <a:xfrm>
            <a:off x="3064407" y="5769030"/>
            <a:ext cx="1170514" cy="3564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D62229DF-FE72-28AE-6873-058F9BF2D978}"/>
              </a:ext>
            </a:extLst>
          </p:cNvPr>
          <p:cNvSpPr txBox="1"/>
          <p:nvPr/>
        </p:nvSpPr>
        <p:spPr>
          <a:xfrm>
            <a:off x="3064408" y="60689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目标位置</a:t>
            </a:r>
          </a:p>
        </p:txBody>
      </p:sp>
      <p:sp>
        <p:nvSpPr>
          <p:cNvPr id="58" name="箭头: 右 57">
            <a:extLst>
              <a:ext uri="{FF2B5EF4-FFF2-40B4-BE49-F238E27FC236}">
                <a16:creationId xmlns:a16="http://schemas.microsoft.com/office/drawing/2014/main" id="{E5F5DD07-737E-6B0B-2311-D1FC43B38B90}"/>
              </a:ext>
            </a:extLst>
          </p:cNvPr>
          <p:cNvSpPr/>
          <p:nvPr/>
        </p:nvSpPr>
        <p:spPr>
          <a:xfrm>
            <a:off x="5994186" y="5814816"/>
            <a:ext cx="1874066" cy="310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D0D1E780-1ABA-3A79-35D2-258683BA65BE}"/>
              </a:ext>
            </a:extLst>
          </p:cNvPr>
          <p:cNvSpPr txBox="1"/>
          <p:nvPr/>
        </p:nvSpPr>
        <p:spPr>
          <a:xfrm>
            <a:off x="6010349" y="5000412"/>
            <a:ext cx="1494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输出每个车轮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目标速度</a:t>
            </a:r>
            <a:endParaRPr lang="en-US" altLang="zh-CN" dirty="0"/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47D6E322-5898-EDB7-0226-7A4791D5C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536" y="593888"/>
            <a:ext cx="4822278" cy="2186532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ECE1C571-80CC-7419-2DCF-6086888B5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560" y="4932762"/>
            <a:ext cx="2184231" cy="2230827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88B7DC35-9B03-7C40-A0B2-0C7BA839F1DD}"/>
              </a:ext>
            </a:extLst>
          </p:cNvPr>
          <p:cNvGrpSpPr/>
          <p:nvPr/>
        </p:nvGrpSpPr>
        <p:grpSpPr>
          <a:xfrm>
            <a:off x="8254272" y="2967847"/>
            <a:ext cx="3185550" cy="2207042"/>
            <a:chOff x="-312259" y="267048"/>
            <a:chExt cx="6432553" cy="3226606"/>
          </a:xfrm>
        </p:grpSpPr>
        <p:pic>
          <p:nvPicPr>
            <p:cNvPr id="89" name="图片 88">
              <a:extLst>
                <a:ext uri="{FF2B5EF4-FFF2-40B4-BE49-F238E27FC236}">
                  <a16:creationId xmlns:a16="http://schemas.microsoft.com/office/drawing/2014/main" id="{A22104C8-37EA-03AE-EABB-FC535E9B3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4050" y="2502730"/>
              <a:ext cx="796244" cy="613396"/>
            </a:xfrm>
            <a:prstGeom prst="rect">
              <a:avLst/>
            </a:prstGeom>
          </p:spPr>
        </p:pic>
        <p:sp>
          <p:nvSpPr>
            <p:cNvPr id="90" name="矩形: 圆角 89">
              <a:extLst>
                <a:ext uri="{FF2B5EF4-FFF2-40B4-BE49-F238E27FC236}">
                  <a16:creationId xmlns:a16="http://schemas.microsoft.com/office/drawing/2014/main" id="{ABE2B128-DC3A-C368-50FC-7C3CFA6A22ED}"/>
                </a:ext>
              </a:extLst>
            </p:cNvPr>
            <p:cNvSpPr/>
            <p:nvPr/>
          </p:nvSpPr>
          <p:spPr>
            <a:xfrm>
              <a:off x="1410873" y="2597247"/>
              <a:ext cx="1633412" cy="6470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PID</a:t>
              </a:r>
              <a:endParaRPr lang="zh-CN" altLang="en-US" dirty="0"/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B9A9AD46-6DEE-6198-19CA-1DAD6A74790E}"/>
                </a:ext>
              </a:extLst>
            </p:cNvPr>
            <p:cNvSpPr txBox="1"/>
            <p:nvPr/>
          </p:nvSpPr>
          <p:spPr>
            <a:xfrm>
              <a:off x="1805410" y="1709676"/>
              <a:ext cx="1473618" cy="344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FF0000"/>
                  </a:solidFill>
                </a:rPr>
                <a:t>输入当前速度</a:t>
              </a:r>
              <a:endParaRPr lang="en-US" altLang="zh-CN" sz="1200" dirty="0">
                <a:solidFill>
                  <a:srgbClr val="FF0000"/>
                </a:solidFill>
              </a:endParaRPr>
            </a:p>
          </p:txBody>
        </p:sp>
        <p:sp>
          <p:nvSpPr>
            <p:cNvPr id="92" name="箭头: 右 91">
              <a:extLst>
                <a:ext uri="{FF2B5EF4-FFF2-40B4-BE49-F238E27FC236}">
                  <a16:creationId xmlns:a16="http://schemas.microsoft.com/office/drawing/2014/main" id="{6DE62EB7-9BE1-1E67-BA6E-106B4C680365}"/>
                </a:ext>
              </a:extLst>
            </p:cNvPr>
            <p:cNvSpPr/>
            <p:nvPr/>
          </p:nvSpPr>
          <p:spPr>
            <a:xfrm rot="5400000">
              <a:off x="1140383" y="1750580"/>
              <a:ext cx="1231232" cy="2730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8458EC3E-5CB4-E61F-3892-A623C39CCB1F}"/>
                </a:ext>
              </a:extLst>
            </p:cNvPr>
            <p:cNvSpPr/>
            <p:nvPr/>
          </p:nvSpPr>
          <p:spPr>
            <a:xfrm>
              <a:off x="1820593" y="534912"/>
              <a:ext cx="919956" cy="731520"/>
            </a:xfrm>
            <a:prstGeom prst="rect">
              <a:avLst/>
            </a:prstGeom>
            <a:solidFill>
              <a:srgbClr val="C4C7CD"/>
            </a:solidFill>
            <a:ln>
              <a:solidFill>
                <a:srgbClr val="EDEF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0067193B-66CF-95AB-EF2B-894D7BCB77AF}"/>
                </a:ext>
              </a:extLst>
            </p:cNvPr>
            <p:cNvSpPr/>
            <p:nvPr/>
          </p:nvSpPr>
          <p:spPr>
            <a:xfrm>
              <a:off x="1706589" y="667335"/>
              <a:ext cx="98821" cy="479555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rgbClr val="5B59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矩形: 圆角 94">
              <a:extLst>
                <a:ext uri="{FF2B5EF4-FFF2-40B4-BE49-F238E27FC236}">
                  <a16:creationId xmlns:a16="http://schemas.microsoft.com/office/drawing/2014/main" id="{457DBB61-950E-6545-1A6D-0A46D436AFBB}"/>
                </a:ext>
              </a:extLst>
            </p:cNvPr>
            <p:cNvSpPr/>
            <p:nvPr/>
          </p:nvSpPr>
          <p:spPr>
            <a:xfrm>
              <a:off x="2735869" y="330638"/>
              <a:ext cx="726480" cy="1141611"/>
            </a:xfrm>
            <a:prstGeom prst="roundRect">
              <a:avLst/>
            </a:prstGeom>
            <a:solidFill>
              <a:srgbClr val="B8C0C4"/>
            </a:solidFill>
            <a:ln>
              <a:solidFill>
                <a:srgbClr val="C0C4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矩形: 圆角 95">
              <a:extLst>
                <a:ext uri="{FF2B5EF4-FFF2-40B4-BE49-F238E27FC236}">
                  <a16:creationId xmlns:a16="http://schemas.microsoft.com/office/drawing/2014/main" id="{1D09401A-F94F-4DE0-F0D0-E544682DFFE5}"/>
                </a:ext>
              </a:extLst>
            </p:cNvPr>
            <p:cNvSpPr/>
            <p:nvPr/>
          </p:nvSpPr>
          <p:spPr>
            <a:xfrm>
              <a:off x="1701032" y="1169919"/>
              <a:ext cx="109934" cy="45719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9638276A-A18A-8349-304E-52004D33C004}"/>
                </a:ext>
              </a:extLst>
            </p:cNvPr>
            <p:cNvSpPr/>
            <p:nvPr/>
          </p:nvSpPr>
          <p:spPr>
            <a:xfrm>
              <a:off x="1818550" y="884254"/>
              <a:ext cx="1018238" cy="4571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98" name="图形 9" descr="齿轮">
              <a:extLst>
                <a:ext uri="{FF2B5EF4-FFF2-40B4-BE49-F238E27FC236}">
                  <a16:creationId xmlns:a16="http://schemas.microsoft.com/office/drawing/2014/main" id="{86F0D3EB-9A54-F35A-4835-2A74AE777FEC}"/>
                </a:ext>
              </a:extLst>
            </p:cNvPr>
            <p:cNvGrpSpPr/>
            <p:nvPr/>
          </p:nvGrpSpPr>
          <p:grpSpPr>
            <a:xfrm>
              <a:off x="2981049" y="766855"/>
              <a:ext cx="244439" cy="213593"/>
              <a:chOff x="5764543" y="1985679"/>
              <a:chExt cx="676786" cy="642439"/>
            </a:xfrm>
            <a:solidFill>
              <a:srgbClr val="000000"/>
            </a:solidFill>
          </p:grpSpPr>
          <p:sp>
            <p:nvSpPr>
              <p:cNvPr id="108" name="任意多边形: 形状 107">
                <a:extLst>
                  <a:ext uri="{FF2B5EF4-FFF2-40B4-BE49-F238E27FC236}">
                    <a16:creationId xmlns:a16="http://schemas.microsoft.com/office/drawing/2014/main" id="{2854A8FD-AB6F-5D5A-9B24-AD9E8B78FB16}"/>
                  </a:ext>
                </a:extLst>
              </p:cNvPr>
              <p:cNvSpPr/>
              <p:nvPr/>
            </p:nvSpPr>
            <p:spPr>
              <a:xfrm>
                <a:off x="6035566" y="1985679"/>
                <a:ext cx="405763" cy="404813"/>
              </a:xfrm>
              <a:custGeom>
                <a:avLst/>
                <a:gdLst>
                  <a:gd name="connsiteX0" fmla="*/ 202883 w 405764"/>
                  <a:gd name="connsiteY0" fmla="*/ 274320 h 404812"/>
                  <a:gd name="connsiteX1" fmla="*/ 131445 w 405764"/>
                  <a:gd name="connsiteY1" fmla="*/ 202883 h 404812"/>
                  <a:gd name="connsiteX2" fmla="*/ 202883 w 405764"/>
                  <a:gd name="connsiteY2" fmla="*/ 131445 h 404812"/>
                  <a:gd name="connsiteX3" fmla="*/ 274320 w 405764"/>
                  <a:gd name="connsiteY3" fmla="*/ 202883 h 404812"/>
                  <a:gd name="connsiteX4" fmla="*/ 202883 w 405764"/>
                  <a:gd name="connsiteY4" fmla="*/ 274320 h 404812"/>
                  <a:gd name="connsiteX5" fmla="*/ 363855 w 405764"/>
                  <a:gd name="connsiteY5" fmla="*/ 158115 h 404812"/>
                  <a:gd name="connsiteX6" fmla="*/ 348615 w 405764"/>
                  <a:gd name="connsiteY6" fmla="*/ 120968 h 404812"/>
                  <a:gd name="connsiteX7" fmla="*/ 363855 w 405764"/>
                  <a:gd name="connsiteY7" fmla="*/ 76200 h 404812"/>
                  <a:gd name="connsiteX8" fmla="*/ 329565 w 405764"/>
                  <a:gd name="connsiteY8" fmla="*/ 41910 h 404812"/>
                  <a:gd name="connsiteX9" fmla="*/ 284798 w 405764"/>
                  <a:gd name="connsiteY9" fmla="*/ 57150 h 404812"/>
                  <a:gd name="connsiteX10" fmla="*/ 247650 w 405764"/>
                  <a:gd name="connsiteY10" fmla="*/ 41910 h 404812"/>
                  <a:gd name="connsiteX11" fmla="*/ 226695 w 405764"/>
                  <a:gd name="connsiteY11" fmla="*/ 0 h 404812"/>
                  <a:gd name="connsiteX12" fmla="*/ 179070 w 405764"/>
                  <a:gd name="connsiteY12" fmla="*/ 0 h 404812"/>
                  <a:gd name="connsiteX13" fmla="*/ 158115 w 405764"/>
                  <a:gd name="connsiteY13" fmla="*/ 41910 h 404812"/>
                  <a:gd name="connsiteX14" fmla="*/ 120968 w 405764"/>
                  <a:gd name="connsiteY14" fmla="*/ 57150 h 404812"/>
                  <a:gd name="connsiteX15" fmla="*/ 76200 w 405764"/>
                  <a:gd name="connsiteY15" fmla="*/ 41910 h 404812"/>
                  <a:gd name="connsiteX16" fmla="*/ 41910 w 405764"/>
                  <a:gd name="connsiteY16" fmla="*/ 76200 h 404812"/>
                  <a:gd name="connsiteX17" fmla="*/ 57150 w 405764"/>
                  <a:gd name="connsiteY17" fmla="*/ 120968 h 404812"/>
                  <a:gd name="connsiteX18" fmla="*/ 41910 w 405764"/>
                  <a:gd name="connsiteY18" fmla="*/ 158115 h 404812"/>
                  <a:gd name="connsiteX19" fmla="*/ 0 w 405764"/>
                  <a:gd name="connsiteY19" fmla="*/ 179070 h 404812"/>
                  <a:gd name="connsiteX20" fmla="*/ 0 w 405764"/>
                  <a:gd name="connsiteY20" fmla="*/ 226695 h 404812"/>
                  <a:gd name="connsiteX21" fmla="*/ 41910 w 405764"/>
                  <a:gd name="connsiteY21" fmla="*/ 247650 h 404812"/>
                  <a:gd name="connsiteX22" fmla="*/ 57150 w 405764"/>
                  <a:gd name="connsiteY22" fmla="*/ 284798 h 404812"/>
                  <a:gd name="connsiteX23" fmla="*/ 41910 w 405764"/>
                  <a:gd name="connsiteY23" fmla="*/ 329565 h 404812"/>
                  <a:gd name="connsiteX24" fmla="*/ 75248 w 405764"/>
                  <a:gd name="connsiteY24" fmla="*/ 362903 h 404812"/>
                  <a:gd name="connsiteX25" fmla="*/ 120015 w 405764"/>
                  <a:gd name="connsiteY25" fmla="*/ 347663 h 404812"/>
                  <a:gd name="connsiteX26" fmla="*/ 157163 w 405764"/>
                  <a:gd name="connsiteY26" fmla="*/ 362903 h 404812"/>
                  <a:gd name="connsiteX27" fmla="*/ 178118 w 405764"/>
                  <a:gd name="connsiteY27" fmla="*/ 404813 h 404812"/>
                  <a:gd name="connsiteX28" fmla="*/ 225743 w 405764"/>
                  <a:gd name="connsiteY28" fmla="*/ 404813 h 404812"/>
                  <a:gd name="connsiteX29" fmla="*/ 246698 w 405764"/>
                  <a:gd name="connsiteY29" fmla="*/ 362903 h 404812"/>
                  <a:gd name="connsiteX30" fmla="*/ 283845 w 405764"/>
                  <a:gd name="connsiteY30" fmla="*/ 347663 h 404812"/>
                  <a:gd name="connsiteX31" fmla="*/ 328613 w 405764"/>
                  <a:gd name="connsiteY31" fmla="*/ 362903 h 404812"/>
                  <a:gd name="connsiteX32" fmla="*/ 362903 w 405764"/>
                  <a:gd name="connsiteY32" fmla="*/ 329565 h 404812"/>
                  <a:gd name="connsiteX33" fmla="*/ 347663 w 405764"/>
                  <a:gd name="connsiteY33" fmla="*/ 284798 h 404812"/>
                  <a:gd name="connsiteX34" fmla="*/ 363855 w 405764"/>
                  <a:gd name="connsiteY34" fmla="*/ 247650 h 404812"/>
                  <a:gd name="connsiteX35" fmla="*/ 405765 w 405764"/>
                  <a:gd name="connsiteY35" fmla="*/ 226695 h 404812"/>
                  <a:gd name="connsiteX36" fmla="*/ 405765 w 405764"/>
                  <a:gd name="connsiteY36" fmla="*/ 179070 h 404812"/>
                  <a:gd name="connsiteX37" fmla="*/ 363855 w 405764"/>
                  <a:gd name="connsiteY37" fmla="*/ 158115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05764" h="404812">
                    <a:moveTo>
                      <a:pt x="202883" y="274320"/>
                    </a:moveTo>
                    <a:cubicBezTo>
                      <a:pt x="162877" y="274320"/>
                      <a:pt x="131445" y="241935"/>
                      <a:pt x="131445" y="202883"/>
                    </a:cubicBezTo>
                    <a:cubicBezTo>
                      <a:pt x="131445" y="163830"/>
                      <a:pt x="163830" y="131445"/>
                      <a:pt x="202883" y="131445"/>
                    </a:cubicBezTo>
                    <a:cubicBezTo>
                      <a:pt x="242888" y="131445"/>
                      <a:pt x="274320" y="163830"/>
                      <a:pt x="274320" y="202883"/>
                    </a:cubicBezTo>
                    <a:cubicBezTo>
                      <a:pt x="274320" y="241935"/>
                      <a:pt x="241935" y="274320"/>
                      <a:pt x="202883" y="274320"/>
                    </a:cubicBezTo>
                    <a:close/>
                    <a:moveTo>
                      <a:pt x="363855" y="158115"/>
                    </a:moveTo>
                    <a:cubicBezTo>
                      <a:pt x="360045" y="144780"/>
                      <a:pt x="355283" y="132398"/>
                      <a:pt x="348615" y="120968"/>
                    </a:cubicBez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367" y="50483"/>
                      <a:pt x="260985" y="45720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4780" y="45720"/>
                      <a:pt x="132398" y="50483"/>
                      <a:pt x="120968" y="57150"/>
                    </a:cubicBezTo>
                    <a:lnTo>
                      <a:pt x="76200" y="41910"/>
                    </a:lnTo>
                    <a:lnTo>
                      <a:pt x="41910" y="76200"/>
                    </a:lnTo>
                    <a:lnTo>
                      <a:pt x="57150" y="120968"/>
                    </a:lnTo>
                    <a:cubicBezTo>
                      <a:pt x="50482" y="132398"/>
                      <a:pt x="45720" y="144780"/>
                      <a:pt x="41910" y="158115"/>
                    </a:cubicBezTo>
                    <a:lnTo>
                      <a:pt x="0" y="179070"/>
                    </a:lnTo>
                    <a:lnTo>
                      <a:pt x="0" y="226695"/>
                    </a:lnTo>
                    <a:lnTo>
                      <a:pt x="41910" y="247650"/>
                    </a:lnTo>
                    <a:cubicBezTo>
                      <a:pt x="45720" y="260985"/>
                      <a:pt x="50482" y="273368"/>
                      <a:pt x="57150" y="284798"/>
                    </a:cubicBezTo>
                    <a:lnTo>
                      <a:pt x="41910" y="329565"/>
                    </a:lnTo>
                    <a:lnTo>
                      <a:pt x="75248" y="362903"/>
                    </a:lnTo>
                    <a:lnTo>
                      <a:pt x="120015" y="347663"/>
                    </a:lnTo>
                    <a:cubicBezTo>
                      <a:pt x="131445" y="354330"/>
                      <a:pt x="143827" y="359093"/>
                      <a:pt x="157163" y="362903"/>
                    </a:cubicBezTo>
                    <a:lnTo>
                      <a:pt x="178118" y="404813"/>
                    </a:lnTo>
                    <a:lnTo>
                      <a:pt x="225743" y="404813"/>
                    </a:lnTo>
                    <a:lnTo>
                      <a:pt x="246698" y="362903"/>
                    </a:lnTo>
                    <a:cubicBezTo>
                      <a:pt x="260033" y="359093"/>
                      <a:pt x="272415" y="354330"/>
                      <a:pt x="283845" y="347663"/>
                    </a:cubicBezTo>
                    <a:lnTo>
                      <a:pt x="328613" y="362903"/>
                    </a:lnTo>
                    <a:lnTo>
                      <a:pt x="362903" y="329565"/>
                    </a:lnTo>
                    <a:lnTo>
                      <a:pt x="347663" y="284798"/>
                    </a:lnTo>
                    <a:cubicBezTo>
                      <a:pt x="354330" y="273368"/>
                      <a:pt x="360045" y="260033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" name="任意多边形: 形状 108">
                <a:extLst>
                  <a:ext uri="{FF2B5EF4-FFF2-40B4-BE49-F238E27FC236}">
                    <a16:creationId xmlns:a16="http://schemas.microsoft.com/office/drawing/2014/main" id="{A6314215-80F9-9DB5-7A4E-1D525F752929}"/>
                  </a:ext>
                </a:extLst>
              </p:cNvPr>
              <p:cNvSpPr/>
              <p:nvPr/>
            </p:nvSpPr>
            <p:spPr>
              <a:xfrm>
                <a:off x="5764543" y="2223306"/>
                <a:ext cx="405765" cy="404812"/>
              </a:xfrm>
              <a:custGeom>
                <a:avLst/>
                <a:gdLst>
                  <a:gd name="connsiteX0" fmla="*/ 202883 w 405765"/>
                  <a:gd name="connsiteY0" fmla="*/ 274320 h 404812"/>
                  <a:gd name="connsiteX1" fmla="*/ 131445 w 405765"/>
                  <a:gd name="connsiteY1" fmla="*/ 202882 h 404812"/>
                  <a:gd name="connsiteX2" fmla="*/ 202883 w 405765"/>
                  <a:gd name="connsiteY2" fmla="*/ 131445 h 404812"/>
                  <a:gd name="connsiteX3" fmla="*/ 274320 w 405765"/>
                  <a:gd name="connsiteY3" fmla="*/ 202882 h 404812"/>
                  <a:gd name="connsiteX4" fmla="*/ 202883 w 405765"/>
                  <a:gd name="connsiteY4" fmla="*/ 274320 h 404812"/>
                  <a:gd name="connsiteX5" fmla="*/ 202883 w 405765"/>
                  <a:gd name="connsiteY5" fmla="*/ 274320 h 404812"/>
                  <a:gd name="connsiteX6" fmla="*/ 348615 w 405765"/>
                  <a:gd name="connsiteY6" fmla="*/ 120967 h 404812"/>
                  <a:gd name="connsiteX7" fmla="*/ 363855 w 405765"/>
                  <a:gd name="connsiteY7" fmla="*/ 76200 h 404812"/>
                  <a:gd name="connsiteX8" fmla="*/ 329565 w 405765"/>
                  <a:gd name="connsiteY8" fmla="*/ 41910 h 404812"/>
                  <a:gd name="connsiteX9" fmla="*/ 284798 w 405765"/>
                  <a:gd name="connsiteY9" fmla="*/ 57150 h 404812"/>
                  <a:gd name="connsiteX10" fmla="*/ 247650 w 405765"/>
                  <a:gd name="connsiteY10" fmla="*/ 41910 h 404812"/>
                  <a:gd name="connsiteX11" fmla="*/ 226695 w 405765"/>
                  <a:gd name="connsiteY11" fmla="*/ 0 h 404812"/>
                  <a:gd name="connsiteX12" fmla="*/ 179070 w 405765"/>
                  <a:gd name="connsiteY12" fmla="*/ 0 h 404812"/>
                  <a:gd name="connsiteX13" fmla="*/ 158115 w 405765"/>
                  <a:gd name="connsiteY13" fmla="*/ 41910 h 404812"/>
                  <a:gd name="connsiteX14" fmla="*/ 120968 w 405765"/>
                  <a:gd name="connsiteY14" fmla="*/ 57150 h 404812"/>
                  <a:gd name="connsiteX15" fmla="*/ 76200 w 405765"/>
                  <a:gd name="connsiteY15" fmla="*/ 41910 h 404812"/>
                  <a:gd name="connsiteX16" fmla="*/ 42863 w 405765"/>
                  <a:gd name="connsiteY16" fmla="*/ 75247 h 404812"/>
                  <a:gd name="connsiteX17" fmla="*/ 57150 w 405765"/>
                  <a:gd name="connsiteY17" fmla="*/ 120015 h 404812"/>
                  <a:gd name="connsiteX18" fmla="*/ 41910 w 405765"/>
                  <a:gd name="connsiteY18" fmla="*/ 157163 h 404812"/>
                  <a:gd name="connsiteX19" fmla="*/ 0 w 405765"/>
                  <a:gd name="connsiteY19" fmla="*/ 178117 h 404812"/>
                  <a:gd name="connsiteX20" fmla="*/ 0 w 405765"/>
                  <a:gd name="connsiteY20" fmla="*/ 225742 h 404812"/>
                  <a:gd name="connsiteX21" fmla="*/ 41910 w 405765"/>
                  <a:gd name="connsiteY21" fmla="*/ 246698 h 404812"/>
                  <a:gd name="connsiteX22" fmla="*/ 57150 w 405765"/>
                  <a:gd name="connsiteY22" fmla="*/ 283845 h 404812"/>
                  <a:gd name="connsiteX23" fmla="*/ 42863 w 405765"/>
                  <a:gd name="connsiteY23" fmla="*/ 328613 h 404812"/>
                  <a:gd name="connsiteX24" fmla="*/ 76200 w 405765"/>
                  <a:gd name="connsiteY24" fmla="*/ 361950 h 404812"/>
                  <a:gd name="connsiteX25" fmla="*/ 120968 w 405765"/>
                  <a:gd name="connsiteY25" fmla="*/ 347663 h 404812"/>
                  <a:gd name="connsiteX26" fmla="*/ 158115 w 405765"/>
                  <a:gd name="connsiteY26" fmla="*/ 362903 h 404812"/>
                  <a:gd name="connsiteX27" fmla="*/ 179070 w 405765"/>
                  <a:gd name="connsiteY27" fmla="*/ 404813 h 404812"/>
                  <a:gd name="connsiteX28" fmla="*/ 226695 w 405765"/>
                  <a:gd name="connsiteY28" fmla="*/ 404813 h 404812"/>
                  <a:gd name="connsiteX29" fmla="*/ 247650 w 405765"/>
                  <a:gd name="connsiteY29" fmla="*/ 362903 h 404812"/>
                  <a:gd name="connsiteX30" fmla="*/ 284798 w 405765"/>
                  <a:gd name="connsiteY30" fmla="*/ 347663 h 404812"/>
                  <a:gd name="connsiteX31" fmla="*/ 329565 w 405765"/>
                  <a:gd name="connsiteY31" fmla="*/ 362903 h 404812"/>
                  <a:gd name="connsiteX32" fmla="*/ 362903 w 405765"/>
                  <a:gd name="connsiteY32" fmla="*/ 328613 h 404812"/>
                  <a:gd name="connsiteX33" fmla="*/ 348615 w 405765"/>
                  <a:gd name="connsiteY33" fmla="*/ 284798 h 404812"/>
                  <a:gd name="connsiteX34" fmla="*/ 363855 w 405765"/>
                  <a:gd name="connsiteY34" fmla="*/ 247650 h 404812"/>
                  <a:gd name="connsiteX35" fmla="*/ 405765 w 405765"/>
                  <a:gd name="connsiteY35" fmla="*/ 226695 h 404812"/>
                  <a:gd name="connsiteX36" fmla="*/ 405765 w 405765"/>
                  <a:gd name="connsiteY36" fmla="*/ 179070 h 404812"/>
                  <a:gd name="connsiteX37" fmla="*/ 363855 w 405765"/>
                  <a:gd name="connsiteY37" fmla="*/ 158115 h 404812"/>
                  <a:gd name="connsiteX38" fmla="*/ 348615 w 405765"/>
                  <a:gd name="connsiteY38" fmla="*/ 120967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05765" h="404812">
                    <a:moveTo>
                      <a:pt x="202883" y="274320"/>
                    </a:moveTo>
                    <a:cubicBezTo>
                      <a:pt x="162878" y="274320"/>
                      <a:pt x="131445" y="241935"/>
                      <a:pt x="131445" y="202882"/>
                    </a:cubicBezTo>
                    <a:cubicBezTo>
                      <a:pt x="131445" y="162877"/>
                      <a:pt x="163830" y="131445"/>
                      <a:pt x="202883" y="131445"/>
                    </a:cubicBezTo>
                    <a:cubicBezTo>
                      <a:pt x="242888" y="131445"/>
                      <a:pt x="274320" y="163830"/>
                      <a:pt x="274320" y="202882"/>
                    </a:cubicBezTo>
                    <a:cubicBezTo>
                      <a:pt x="274320" y="241935"/>
                      <a:pt x="242888" y="274320"/>
                      <a:pt x="202883" y="274320"/>
                    </a:cubicBezTo>
                    <a:lnTo>
                      <a:pt x="202883" y="274320"/>
                    </a:lnTo>
                    <a:close/>
                    <a:moveTo>
                      <a:pt x="348615" y="120967"/>
                    </a:move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368" y="50482"/>
                      <a:pt x="260033" y="45720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4780" y="45720"/>
                      <a:pt x="132398" y="50482"/>
                      <a:pt x="120968" y="57150"/>
                    </a:cubicBezTo>
                    <a:lnTo>
                      <a:pt x="76200" y="41910"/>
                    </a:lnTo>
                    <a:lnTo>
                      <a:pt x="42863" y="75247"/>
                    </a:lnTo>
                    <a:lnTo>
                      <a:pt x="57150" y="120015"/>
                    </a:lnTo>
                    <a:cubicBezTo>
                      <a:pt x="50483" y="131445"/>
                      <a:pt x="45720" y="144780"/>
                      <a:pt x="41910" y="157163"/>
                    </a:cubicBezTo>
                    <a:lnTo>
                      <a:pt x="0" y="178117"/>
                    </a:lnTo>
                    <a:lnTo>
                      <a:pt x="0" y="225742"/>
                    </a:lnTo>
                    <a:lnTo>
                      <a:pt x="41910" y="246698"/>
                    </a:lnTo>
                    <a:cubicBezTo>
                      <a:pt x="45720" y="260032"/>
                      <a:pt x="50483" y="272415"/>
                      <a:pt x="57150" y="283845"/>
                    </a:cubicBezTo>
                    <a:lnTo>
                      <a:pt x="42863" y="328613"/>
                    </a:lnTo>
                    <a:lnTo>
                      <a:pt x="76200" y="361950"/>
                    </a:lnTo>
                    <a:lnTo>
                      <a:pt x="120968" y="347663"/>
                    </a:lnTo>
                    <a:cubicBezTo>
                      <a:pt x="132398" y="354330"/>
                      <a:pt x="144780" y="359092"/>
                      <a:pt x="158115" y="362903"/>
                    </a:cubicBezTo>
                    <a:lnTo>
                      <a:pt x="179070" y="404813"/>
                    </a:lnTo>
                    <a:lnTo>
                      <a:pt x="226695" y="404813"/>
                    </a:lnTo>
                    <a:lnTo>
                      <a:pt x="247650" y="362903"/>
                    </a:lnTo>
                    <a:cubicBezTo>
                      <a:pt x="260985" y="359092"/>
                      <a:pt x="273368" y="354330"/>
                      <a:pt x="284798" y="347663"/>
                    </a:cubicBezTo>
                    <a:lnTo>
                      <a:pt x="329565" y="362903"/>
                    </a:lnTo>
                    <a:lnTo>
                      <a:pt x="362903" y="328613"/>
                    </a:lnTo>
                    <a:lnTo>
                      <a:pt x="348615" y="284798"/>
                    </a:lnTo>
                    <a:cubicBezTo>
                      <a:pt x="355283" y="273367"/>
                      <a:pt x="360045" y="260985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ubicBezTo>
                      <a:pt x="360045" y="144780"/>
                      <a:pt x="355283" y="132397"/>
                      <a:pt x="348615" y="12096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99" name="图形 11" descr="单级齿轮">
              <a:extLst>
                <a:ext uri="{FF2B5EF4-FFF2-40B4-BE49-F238E27FC236}">
                  <a16:creationId xmlns:a16="http://schemas.microsoft.com/office/drawing/2014/main" id="{992BA2F5-D4DD-BFF0-2B76-BC90FA9B9D99}"/>
                </a:ext>
              </a:extLst>
            </p:cNvPr>
            <p:cNvSpPr/>
            <p:nvPr/>
          </p:nvSpPr>
          <p:spPr>
            <a:xfrm>
              <a:off x="3074066" y="906431"/>
              <a:ext cx="156295" cy="148035"/>
            </a:xfrm>
            <a:custGeom>
              <a:avLst/>
              <a:gdLst>
                <a:gd name="connsiteX0" fmla="*/ 323850 w 648652"/>
                <a:gd name="connsiteY0" fmla="*/ 438150 h 647700"/>
                <a:gd name="connsiteX1" fmla="*/ 209550 w 648652"/>
                <a:gd name="connsiteY1" fmla="*/ 323850 h 647700"/>
                <a:gd name="connsiteX2" fmla="*/ 323850 w 648652"/>
                <a:gd name="connsiteY2" fmla="*/ 209550 h 647700"/>
                <a:gd name="connsiteX3" fmla="*/ 438150 w 648652"/>
                <a:gd name="connsiteY3" fmla="*/ 323850 h 647700"/>
                <a:gd name="connsiteX4" fmla="*/ 323850 w 648652"/>
                <a:gd name="connsiteY4" fmla="*/ 438150 h 647700"/>
                <a:gd name="connsiteX5" fmla="*/ 581025 w 648652"/>
                <a:gd name="connsiteY5" fmla="*/ 252413 h 647700"/>
                <a:gd name="connsiteX6" fmla="*/ 556260 w 648652"/>
                <a:gd name="connsiteY6" fmla="*/ 193358 h 647700"/>
                <a:gd name="connsiteX7" fmla="*/ 580073 w 648652"/>
                <a:gd name="connsiteY7" fmla="*/ 121920 h 647700"/>
                <a:gd name="connsiteX8" fmla="*/ 525780 w 648652"/>
                <a:gd name="connsiteY8" fmla="*/ 67628 h 647700"/>
                <a:gd name="connsiteX9" fmla="*/ 454343 w 648652"/>
                <a:gd name="connsiteY9" fmla="*/ 91440 h 647700"/>
                <a:gd name="connsiteX10" fmla="*/ 394335 w 648652"/>
                <a:gd name="connsiteY10" fmla="*/ 66675 h 647700"/>
                <a:gd name="connsiteX11" fmla="*/ 361950 w 648652"/>
                <a:gd name="connsiteY11" fmla="*/ 0 h 647700"/>
                <a:gd name="connsiteX12" fmla="*/ 285750 w 648652"/>
                <a:gd name="connsiteY12" fmla="*/ 0 h 647700"/>
                <a:gd name="connsiteX13" fmla="*/ 252413 w 648652"/>
                <a:gd name="connsiteY13" fmla="*/ 66675 h 647700"/>
                <a:gd name="connsiteX14" fmla="*/ 193358 w 648652"/>
                <a:gd name="connsiteY14" fmla="*/ 91440 h 647700"/>
                <a:gd name="connsiteX15" fmla="*/ 121920 w 648652"/>
                <a:gd name="connsiteY15" fmla="*/ 67628 h 647700"/>
                <a:gd name="connsiteX16" fmla="*/ 67628 w 648652"/>
                <a:gd name="connsiteY16" fmla="*/ 121920 h 647700"/>
                <a:gd name="connsiteX17" fmla="*/ 91440 w 648652"/>
                <a:gd name="connsiteY17" fmla="*/ 193358 h 647700"/>
                <a:gd name="connsiteX18" fmla="*/ 66675 w 648652"/>
                <a:gd name="connsiteY18" fmla="*/ 253365 h 647700"/>
                <a:gd name="connsiteX19" fmla="*/ 0 w 648652"/>
                <a:gd name="connsiteY19" fmla="*/ 285750 h 647700"/>
                <a:gd name="connsiteX20" fmla="*/ 0 w 648652"/>
                <a:gd name="connsiteY20" fmla="*/ 361950 h 647700"/>
                <a:gd name="connsiteX21" fmla="*/ 66675 w 648652"/>
                <a:gd name="connsiteY21" fmla="*/ 395288 h 647700"/>
                <a:gd name="connsiteX22" fmla="*/ 91440 w 648652"/>
                <a:gd name="connsiteY22" fmla="*/ 454343 h 647700"/>
                <a:gd name="connsiteX23" fmla="*/ 67628 w 648652"/>
                <a:gd name="connsiteY23" fmla="*/ 525780 h 647700"/>
                <a:gd name="connsiteX24" fmla="*/ 121920 w 648652"/>
                <a:gd name="connsiteY24" fmla="*/ 580073 h 647700"/>
                <a:gd name="connsiteX25" fmla="*/ 193358 w 648652"/>
                <a:gd name="connsiteY25" fmla="*/ 556260 h 647700"/>
                <a:gd name="connsiteX26" fmla="*/ 253365 w 648652"/>
                <a:gd name="connsiteY26" fmla="*/ 581025 h 647700"/>
                <a:gd name="connsiteX27" fmla="*/ 286703 w 648652"/>
                <a:gd name="connsiteY27" fmla="*/ 647700 h 647700"/>
                <a:gd name="connsiteX28" fmla="*/ 362903 w 648652"/>
                <a:gd name="connsiteY28" fmla="*/ 647700 h 647700"/>
                <a:gd name="connsiteX29" fmla="*/ 396240 w 648652"/>
                <a:gd name="connsiteY29" fmla="*/ 581025 h 647700"/>
                <a:gd name="connsiteX30" fmla="*/ 455295 w 648652"/>
                <a:gd name="connsiteY30" fmla="*/ 556260 h 647700"/>
                <a:gd name="connsiteX31" fmla="*/ 526733 w 648652"/>
                <a:gd name="connsiteY31" fmla="*/ 580073 h 647700"/>
                <a:gd name="connsiteX32" fmla="*/ 581025 w 648652"/>
                <a:gd name="connsiteY32" fmla="*/ 525780 h 647700"/>
                <a:gd name="connsiteX33" fmla="*/ 557213 w 648652"/>
                <a:gd name="connsiteY33" fmla="*/ 454343 h 647700"/>
                <a:gd name="connsiteX34" fmla="*/ 581978 w 648652"/>
                <a:gd name="connsiteY34" fmla="*/ 394335 h 647700"/>
                <a:gd name="connsiteX35" fmla="*/ 648653 w 648652"/>
                <a:gd name="connsiteY35" fmla="*/ 360998 h 647700"/>
                <a:gd name="connsiteX36" fmla="*/ 648653 w 648652"/>
                <a:gd name="connsiteY36" fmla="*/ 284798 h 647700"/>
                <a:gd name="connsiteX37" fmla="*/ 581025 w 648652"/>
                <a:gd name="connsiteY37" fmla="*/ 252413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48652" h="647700">
                  <a:moveTo>
                    <a:pt x="323850" y="438150"/>
                  </a:moveTo>
                  <a:cubicBezTo>
                    <a:pt x="260985" y="438150"/>
                    <a:pt x="209550" y="386715"/>
                    <a:pt x="209550" y="323850"/>
                  </a:cubicBezTo>
                  <a:cubicBezTo>
                    <a:pt x="209550" y="260985"/>
                    <a:pt x="260985" y="209550"/>
                    <a:pt x="323850" y="209550"/>
                  </a:cubicBezTo>
                  <a:cubicBezTo>
                    <a:pt x="386715" y="209550"/>
                    <a:pt x="438150" y="260985"/>
                    <a:pt x="438150" y="323850"/>
                  </a:cubicBezTo>
                  <a:cubicBezTo>
                    <a:pt x="438150" y="386715"/>
                    <a:pt x="386715" y="438150"/>
                    <a:pt x="323850" y="438150"/>
                  </a:cubicBezTo>
                  <a:close/>
                  <a:moveTo>
                    <a:pt x="581025" y="252413"/>
                  </a:moveTo>
                  <a:cubicBezTo>
                    <a:pt x="575310" y="231458"/>
                    <a:pt x="566738" y="211455"/>
                    <a:pt x="556260" y="193358"/>
                  </a:cubicBezTo>
                  <a:lnTo>
                    <a:pt x="580073" y="121920"/>
                  </a:lnTo>
                  <a:lnTo>
                    <a:pt x="525780" y="67628"/>
                  </a:lnTo>
                  <a:lnTo>
                    <a:pt x="454343" y="91440"/>
                  </a:lnTo>
                  <a:cubicBezTo>
                    <a:pt x="435293" y="80963"/>
                    <a:pt x="415290" y="72390"/>
                    <a:pt x="394335" y="66675"/>
                  </a:cubicBezTo>
                  <a:lnTo>
                    <a:pt x="361950" y="0"/>
                  </a:lnTo>
                  <a:lnTo>
                    <a:pt x="285750" y="0"/>
                  </a:lnTo>
                  <a:lnTo>
                    <a:pt x="252413" y="66675"/>
                  </a:lnTo>
                  <a:cubicBezTo>
                    <a:pt x="231458" y="72390"/>
                    <a:pt x="211455" y="80963"/>
                    <a:pt x="193358" y="91440"/>
                  </a:cubicBezTo>
                  <a:lnTo>
                    <a:pt x="121920" y="67628"/>
                  </a:lnTo>
                  <a:lnTo>
                    <a:pt x="67628" y="121920"/>
                  </a:lnTo>
                  <a:lnTo>
                    <a:pt x="91440" y="193358"/>
                  </a:lnTo>
                  <a:cubicBezTo>
                    <a:pt x="80963" y="212408"/>
                    <a:pt x="72390" y="232410"/>
                    <a:pt x="66675" y="253365"/>
                  </a:cubicBezTo>
                  <a:lnTo>
                    <a:pt x="0" y="285750"/>
                  </a:lnTo>
                  <a:lnTo>
                    <a:pt x="0" y="361950"/>
                  </a:lnTo>
                  <a:lnTo>
                    <a:pt x="66675" y="395288"/>
                  </a:lnTo>
                  <a:cubicBezTo>
                    <a:pt x="72390" y="416243"/>
                    <a:pt x="80963" y="436245"/>
                    <a:pt x="91440" y="454343"/>
                  </a:cubicBezTo>
                  <a:lnTo>
                    <a:pt x="67628" y="525780"/>
                  </a:lnTo>
                  <a:lnTo>
                    <a:pt x="121920" y="580073"/>
                  </a:lnTo>
                  <a:lnTo>
                    <a:pt x="193358" y="556260"/>
                  </a:lnTo>
                  <a:cubicBezTo>
                    <a:pt x="212408" y="566738"/>
                    <a:pt x="232410" y="575310"/>
                    <a:pt x="253365" y="581025"/>
                  </a:cubicBezTo>
                  <a:lnTo>
                    <a:pt x="286703" y="647700"/>
                  </a:lnTo>
                  <a:lnTo>
                    <a:pt x="362903" y="647700"/>
                  </a:lnTo>
                  <a:lnTo>
                    <a:pt x="396240" y="581025"/>
                  </a:lnTo>
                  <a:cubicBezTo>
                    <a:pt x="417195" y="575310"/>
                    <a:pt x="437198" y="566738"/>
                    <a:pt x="455295" y="556260"/>
                  </a:cubicBezTo>
                  <a:lnTo>
                    <a:pt x="526733" y="580073"/>
                  </a:lnTo>
                  <a:lnTo>
                    <a:pt x="581025" y="525780"/>
                  </a:lnTo>
                  <a:lnTo>
                    <a:pt x="557213" y="454343"/>
                  </a:lnTo>
                  <a:cubicBezTo>
                    <a:pt x="567690" y="435293"/>
                    <a:pt x="576263" y="415290"/>
                    <a:pt x="581978" y="394335"/>
                  </a:cubicBezTo>
                  <a:lnTo>
                    <a:pt x="648653" y="360998"/>
                  </a:lnTo>
                  <a:lnTo>
                    <a:pt x="648653" y="284798"/>
                  </a:lnTo>
                  <a:lnTo>
                    <a:pt x="581025" y="25241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73DE8985-5A35-BAB0-97B4-416CEC700AB3}"/>
                </a:ext>
              </a:extLst>
            </p:cNvPr>
            <p:cNvSpPr/>
            <p:nvPr/>
          </p:nvSpPr>
          <p:spPr>
            <a:xfrm>
              <a:off x="3190152" y="870894"/>
              <a:ext cx="219763" cy="4571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1" name="圆柱体 100">
              <a:extLst>
                <a:ext uri="{FF2B5EF4-FFF2-40B4-BE49-F238E27FC236}">
                  <a16:creationId xmlns:a16="http://schemas.microsoft.com/office/drawing/2014/main" id="{F5AA95EC-0AD1-2FC0-4755-9AD31A908DCD}"/>
                </a:ext>
              </a:extLst>
            </p:cNvPr>
            <p:cNvSpPr/>
            <p:nvPr/>
          </p:nvSpPr>
          <p:spPr>
            <a:xfrm rot="5400000">
              <a:off x="3457755" y="776791"/>
              <a:ext cx="123334" cy="214927"/>
            </a:xfrm>
            <a:prstGeom prst="can">
              <a:avLst/>
            </a:prstGeom>
            <a:solidFill>
              <a:srgbClr val="8F8B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圆柱体 101">
              <a:extLst>
                <a:ext uri="{FF2B5EF4-FFF2-40B4-BE49-F238E27FC236}">
                  <a16:creationId xmlns:a16="http://schemas.microsoft.com/office/drawing/2014/main" id="{5514EFDA-D31E-5C4B-D4BA-5E3E65C6B0C6}"/>
                </a:ext>
              </a:extLst>
            </p:cNvPr>
            <p:cNvSpPr/>
            <p:nvPr/>
          </p:nvSpPr>
          <p:spPr>
            <a:xfrm rot="5400000">
              <a:off x="3153378" y="734348"/>
              <a:ext cx="1294172" cy="359571"/>
            </a:xfrm>
            <a:prstGeom prst="can">
              <a:avLst/>
            </a:prstGeom>
            <a:solidFill>
              <a:srgbClr val="32313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箭头: 右 102">
              <a:extLst>
                <a:ext uri="{FF2B5EF4-FFF2-40B4-BE49-F238E27FC236}">
                  <a16:creationId xmlns:a16="http://schemas.microsoft.com/office/drawing/2014/main" id="{103ACC2A-610C-8A22-0E52-E25964820B08}"/>
                </a:ext>
              </a:extLst>
            </p:cNvPr>
            <p:cNvSpPr/>
            <p:nvPr/>
          </p:nvSpPr>
          <p:spPr>
            <a:xfrm>
              <a:off x="240358" y="2742578"/>
              <a:ext cx="1170515" cy="3564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52490988-C720-C9D1-407D-0B7924960713}"/>
                </a:ext>
              </a:extLst>
            </p:cNvPr>
            <p:cNvSpPr txBox="1"/>
            <p:nvPr/>
          </p:nvSpPr>
          <p:spPr>
            <a:xfrm>
              <a:off x="-312259" y="2971214"/>
              <a:ext cx="1266819" cy="3831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目标速度 </a:t>
              </a:r>
            </a:p>
          </p:txBody>
        </p:sp>
        <p:sp>
          <p:nvSpPr>
            <p:cNvPr id="105" name="箭头: 右 104">
              <a:extLst>
                <a:ext uri="{FF2B5EF4-FFF2-40B4-BE49-F238E27FC236}">
                  <a16:creationId xmlns:a16="http://schemas.microsoft.com/office/drawing/2014/main" id="{244F5778-32B2-EA68-471B-EEFA8519390B}"/>
                </a:ext>
              </a:extLst>
            </p:cNvPr>
            <p:cNvSpPr/>
            <p:nvPr/>
          </p:nvSpPr>
          <p:spPr>
            <a:xfrm>
              <a:off x="3116889" y="2805488"/>
              <a:ext cx="2260086" cy="31063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2488EDF1-4EC5-F7DD-4CFD-330D9C902B01}"/>
                </a:ext>
              </a:extLst>
            </p:cNvPr>
            <p:cNvSpPr txBox="1"/>
            <p:nvPr/>
          </p:nvSpPr>
          <p:spPr>
            <a:xfrm>
              <a:off x="3044285" y="3148781"/>
              <a:ext cx="2746608" cy="344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FF0000"/>
                  </a:solidFill>
                </a:rPr>
                <a:t>输出不同占空比</a:t>
              </a:r>
              <a:r>
                <a:rPr lang="en-US" altLang="zh-CN" sz="1200" dirty="0">
                  <a:solidFill>
                    <a:srgbClr val="FF0000"/>
                  </a:solidFill>
                </a:rPr>
                <a:t>PWM</a:t>
              </a:r>
              <a:endParaRPr lang="en-US" altLang="zh-CN" sz="1200" dirty="0"/>
            </a:p>
          </p:txBody>
        </p:sp>
        <p:sp>
          <p:nvSpPr>
            <p:cNvPr id="107" name="箭头: 圆角右 106">
              <a:extLst>
                <a:ext uri="{FF2B5EF4-FFF2-40B4-BE49-F238E27FC236}">
                  <a16:creationId xmlns:a16="http://schemas.microsoft.com/office/drawing/2014/main" id="{F25D3F95-E934-A170-F503-C953F7A960B1}"/>
                </a:ext>
              </a:extLst>
            </p:cNvPr>
            <p:cNvSpPr/>
            <p:nvPr/>
          </p:nvSpPr>
          <p:spPr>
            <a:xfrm flipH="1">
              <a:off x="4023853" y="667335"/>
              <a:ext cx="1859559" cy="1728430"/>
            </a:xfrm>
            <a:prstGeom prst="bentArrow">
              <a:avLst>
                <a:gd name="adj1" fmla="val 9316"/>
                <a:gd name="adj2" fmla="val 15688"/>
                <a:gd name="adj3" fmla="val 17158"/>
                <a:gd name="adj4" fmla="val 4015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13656FF7-3080-8F32-8310-6DFFD9CAED16}"/>
              </a:ext>
            </a:extLst>
          </p:cNvPr>
          <p:cNvGrpSpPr/>
          <p:nvPr/>
        </p:nvGrpSpPr>
        <p:grpSpPr>
          <a:xfrm>
            <a:off x="8413472" y="5449271"/>
            <a:ext cx="3185550" cy="2207042"/>
            <a:chOff x="-312259" y="267048"/>
            <a:chExt cx="6432553" cy="3226606"/>
          </a:xfrm>
        </p:grpSpPr>
        <p:pic>
          <p:nvPicPr>
            <p:cNvPr id="111" name="图片 110">
              <a:extLst>
                <a:ext uri="{FF2B5EF4-FFF2-40B4-BE49-F238E27FC236}">
                  <a16:creationId xmlns:a16="http://schemas.microsoft.com/office/drawing/2014/main" id="{91840EDF-9467-3704-292A-A0F463AA6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4050" y="2502730"/>
              <a:ext cx="796244" cy="613396"/>
            </a:xfrm>
            <a:prstGeom prst="rect">
              <a:avLst/>
            </a:prstGeom>
          </p:spPr>
        </p:pic>
        <p:sp>
          <p:nvSpPr>
            <p:cNvPr id="112" name="矩形: 圆角 111">
              <a:extLst>
                <a:ext uri="{FF2B5EF4-FFF2-40B4-BE49-F238E27FC236}">
                  <a16:creationId xmlns:a16="http://schemas.microsoft.com/office/drawing/2014/main" id="{C5FEC842-0550-1517-4F9D-F0C323E2B02A}"/>
                </a:ext>
              </a:extLst>
            </p:cNvPr>
            <p:cNvSpPr/>
            <p:nvPr/>
          </p:nvSpPr>
          <p:spPr>
            <a:xfrm>
              <a:off x="1410873" y="2597247"/>
              <a:ext cx="1633412" cy="6470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PID</a:t>
              </a:r>
              <a:endParaRPr lang="zh-CN" altLang="en-US" dirty="0"/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7AB5769C-7AF1-3D66-D62D-2CC3F892ACD4}"/>
                </a:ext>
              </a:extLst>
            </p:cNvPr>
            <p:cNvSpPr txBox="1"/>
            <p:nvPr/>
          </p:nvSpPr>
          <p:spPr>
            <a:xfrm>
              <a:off x="1805410" y="1709676"/>
              <a:ext cx="1473618" cy="344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FF0000"/>
                  </a:solidFill>
                </a:rPr>
                <a:t>输入当前速度</a:t>
              </a:r>
              <a:endParaRPr lang="en-US" altLang="zh-CN" sz="1200" dirty="0">
                <a:solidFill>
                  <a:srgbClr val="FF0000"/>
                </a:solidFill>
              </a:endParaRPr>
            </a:p>
          </p:txBody>
        </p:sp>
        <p:sp>
          <p:nvSpPr>
            <p:cNvPr id="114" name="箭头: 右 113">
              <a:extLst>
                <a:ext uri="{FF2B5EF4-FFF2-40B4-BE49-F238E27FC236}">
                  <a16:creationId xmlns:a16="http://schemas.microsoft.com/office/drawing/2014/main" id="{8118C370-1C88-141F-1B4A-8A4667024BD4}"/>
                </a:ext>
              </a:extLst>
            </p:cNvPr>
            <p:cNvSpPr/>
            <p:nvPr/>
          </p:nvSpPr>
          <p:spPr>
            <a:xfrm rot="5400000">
              <a:off x="1140383" y="1750580"/>
              <a:ext cx="1231232" cy="2730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CA18B9EB-8520-D32F-9599-8FF530732D4A}"/>
                </a:ext>
              </a:extLst>
            </p:cNvPr>
            <p:cNvSpPr/>
            <p:nvPr/>
          </p:nvSpPr>
          <p:spPr>
            <a:xfrm>
              <a:off x="1820593" y="534912"/>
              <a:ext cx="919956" cy="731520"/>
            </a:xfrm>
            <a:prstGeom prst="rect">
              <a:avLst/>
            </a:prstGeom>
            <a:solidFill>
              <a:srgbClr val="C4C7CD"/>
            </a:solidFill>
            <a:ln>
              <a:solidFill>
                <a:srgbClr val="EDEF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>
              <a:extLst>
                <a:ext uri="{FF2B5EF4-FFF2-40B4-BE49-F238E27FC236}">
                  <a16:creationId xmlns:a16="http://schemas.microsoft.com/office/drawing/2014/main" id="{7F379700-A2A8-463E-B808-D195D207BA95}"/>
                </a:ext>
              </a:extLst>
            </p:cNvPr>
            <p:cNvSpPr/>
            <p:nvPr/>
          </p:nvSpPr>
          <p:spPr>
            <a:xfrm>
              <a:off x="1706589" y="667335"/>
              <a:ext cx="98821" cy="479555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rgbClr val="5B59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矩形: 圆角 116">
              <a:extLst>
                <a:ext uri="{FF2B5EF4-FFF2-40B4-BE49-F238E27FC236}">
                  <a16:creationId xmlns:a16="http://schemas.microsoft.com/office/drawing/2014/main" id="{D74DDCDD-9B64-62AD-CA2B-A5304188D9C5}"/>
                </a:ext>
              </a:extLst>
            </p:cNvPr>
            <p:cNvSpPr/>
            <p:nvPr/>
          </p:nvSpPr>
          <p:spPr>
            <a:xfrm>
              <a:off x="2735869" y="330638"/>
              <a:ext cx="726480" cy="1141611"/>
            </a:xfrm>
            <a:prstGeom prst="roundRect">
              <a:avLst/>
            </a:prstGeom>
            <a:solidFill>
              <a:srgbClr val="B8C0C4"/>
            </a:solidFill>
            <a:ln>
              <a:solidFill>
                <a:srgbClr val="C0C4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矩形: 圆角 117">
              <a:extLst>
                <a:ext uri="{FF2B5EF4-FFF2-40B4-BE49-F238E27FC236}">
                  <a16:creationId xmlns:a16="http://schemas.microsoft.com/office/drawing/2014/main" id="{B26EC88B-1B17-F5E1-2A20-A95D8196AFE3}"/>
                </a:ext>
              </a:extLst>
            </p:cNvPr>
            <p:cNvSpPr/>
            <p:nvPr/>
          </p:nvSpPr>
          <p:spPr>
            <a:xfrm>
              <a:off x="1701032" y="1169919"/>
              <a:ext cx="109934" cy="45719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441853B6-3638-337A-624F-9EF30F16CE6D}"/>
                </a:ext>
              </a:extLst>
            </p:cNvPr>
            <p:cNvSpPr/>
            <p:nvPr/>
          </p:nvSpPr>
          <p:spPr>
            <a:xfrm>
              <a:off x="1818550" y="884254"/>
              <a:ext cx="1018238" cy="4571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0" name="图形 9" descr="齿轮">
              <a:extLst>
                <a:ext uri="{FF2B5EF4-FFF2-40B4-BE49-F238E27FC236}">
                  <a16:creationId xmlns:a16="http://schemas.microsoft.com/office/drawing/2014/main" id="{DE40AB1F-ADA3-8741-8B3D-C424BB001D68}"/>
                </a:ext>
              </a:extLst>
            </p:cNvPr>
            <p:cNvGrpSpPr/>
            <p:nvPr/>
          </p:nvGrpSpPr>
          <p:grpSpPr>
            <a:xfrm>
              <a:off x="2981049" y="766855"/>
              <a:ext cx="244439" cy="213593"/>
              <a:chOff x="5764543" y="1985679"/>
              <a:chExt cx="676786" cy="642439"/>
            </a:xfrm>
            <a:solidFill>
              <a:srgbClr val="000000"/>
            </a:solidFill>
          </p:grpSpPr>
          <p:sp>
            <p:nvSpPr>
              <p:cNvPr id="130" name="任意多边形: 形状 129">
                <a:extLst>
                  <a:ext uri="{FF2B5EF4-FFF2-40B4-BE49-F238E27FC236}">
                    <a16:creationId xmlns:a16="http://schemas.microsoft.com/office/drawing/2014/main" id="{355F3DA9-5B1B-A0D0-673A-1B0A7847F06C}"/>
                  </a:ext>
                </a:extLst>
              </p:cNvPr>
              <p:cNvSpPr/>
              <p:nvPr/>
            </p:nvSpPr>
            <p:spPr>
              <a:xfrm>
                <a:off x="6035566" y="1985679"/>
                <a:ext cx="405763" cy="404813"/>
              </a:xfrm>
              <a:custGeom>
                <a:avLst/>
                <a:gdLst>
                  <a:gd name="connsiteX0" fmla="*/ 202883 w 405764"/>
                  <a:gd name="connsiteY0" fmla="*/ 274320 h 404812"/>
                  <a:gd name="connsiteX1" fmla="*/ 131445 w 405764"/>
                  <a:gd name="connsiteY1" fmla="*/ 202883 h 404812"/>
                  <a:gd name="connsiteX2" fmla="*/ 202883 w 405764"/>
                  <a:gd name="connsiteY2" fmla="*/ 131445 h 404812"/>
                  <a:gd name="connsiteX3" fmla="*/ 274320 w 405764"/>
                  <a:gd name="connsiteY3" fmla="*/ 202883 h 404812"/>
                  <a:gd name="connsiteX4" fmla="*/ 202883 w 405764"/>
                  <a:gd name="connsiteY4" fmla="*/ 274320 h 404812"/>
                  <a:gd name="connsiteX5" fmla="*/ 363855 w 405764"/>
                  <a:gd name="connsiteY5" fmla="*/ 158115 h 404812"/>
                  <a:gd name="connsiteX6" fmla="*/ 348615 w 405764"/>
                  <a:gd name="connsiteY6" fmla="*/ 120968 h 404812"/>
                  <a:gd name="connsiteX7" fmla="*/ 363855 w 405764"/>
                  <a:gd name="connsiteY7" fmla="*/ 76200 h 404812"/>
                  <a:gd name="connsiteX8" fmla="*/ 329565 w 405764"/>
                  <a:gd name="connsiteY8" fmla="*/ 41910 h 404812"/>
                  <a:gd name="connsiteX9" fmla="*/ 284798 w 405764"/>
                  <a:gd name="connsiteY9" fmla="*/ 57150 h 404812"/>
                  <a:gd name="connsiteX10" fmla="*/ 247650 w 405764"/>
                  <a:gd name="connsiteY10" fmla="*/ 41910 h 404812"/>
                  <a:gd name="connsiteX11" fmla="*/ 226695 w 405764"/>
                  <a:gd name="connsiteY11" fmla="*/ 0 h 404812"/>
                  <a:gd name="connsiteX12" fmla="*/ 179070 w 405764"/>
                  <a:gd name="connsiteY12" fmla="*/ 0 h 404812"/>
                  <a:gd name="connsiteX13" fmla="*/ 158115 w 405764"/>
                  <a:gd name="connsiteY13" fmla="*/ 41910 h 404812"/>
                  <a:gd name="connsiteX14" fmla="*/ 120968 w 405764"/>
                  <a:gd name="connsiteY14" fmla="*/ 57150 h 404812"/>
                  <a:gd name="connsiteX15" fmla="*/ 76200 w 405764"/>
                  <a:gd name="connsiteY15" fmla="*/ 41910 h 404812"/>
                  <a:gd name="connsiteX16" fmla="*/ 41910 w 405764"/>
                  <a:gd name="connsiteY16" fmla="*/ 76200 h 404812"/>
                  <a:gd name="connsiteX17" fmla="*/ 57150 w 405764"/>
                  <a:gd name="connsiteY17" fmla="*/ 120968 h 404812"/>
                  <a:gd name="connsiteX18" fmla="*/ 41910 w 405764"/>
                  <a:gd name="connsiteY18" fmla="*/ 158115 h 404812"/>
                  <a:gd name="connsiteX19" fmla="*/ 0 w 405764"/>
                  <a:gd name="connsiteY19" fmla="*/ 179070 h 404812"/>
                  <a:gd name="connsiteX20" fmla="*/ 0 w 405764"/>
                  <a:gd name="connsiteY20" fmla="*/ 226695 h 404812"/>
                  <a:gd name="connsiteX21" fmla="*/ 41910 w 405764"/>
                  <a:gd name="connsiteY21" fmla="*/ 247650 h 404812"/>
                  <a:gd name="connsiteX22" fmla="*/ 57150 w 405764"/>
                  <a:gd name="connsiteY22" fmla="*/ 284798 h 404812"/>
                  <a:gd name="connsiteX23" fmla="*/ 41910 w 405764"/>
                  <a:gd name="connsiteY23" fmla="*/ 329565 h 404812"/>
                  <a:gd name="connsiteX24" fmla="*/ 75248 w 405764"/>
                  <a:gd name="connsiteY24" fmla="*/ 362903 h 404812"/>
                  <a:gd name="connsiteX25" fmla="*/ 120015 w 405764"/>
                  <a:gd name="connsiteY25" fmla="*/ 347663 h 404812"/>
                  <a:gd name="connsiteX26" fmla="*/ 157163 w 405764"/>
                  <a:gd name="connsiteY26" fmla="*/ 362903 h 404812"/>
                  <a:gd name="connsiteX27" fmla="*/ 178118 w 405764"/>
                  <a:gd name="connsiteY27" fmla="*/ 404813 h 404812"/>
                  <a:gd name="connsiteX28" fmla="*/ 225743 w 405764"/>
                  <a:gd name="connsiteY28" fmla="*/ 404813 h 404812"/>
                  <a:gd name="connsiteX29" fmla="*/ 246698 w 405764"/>
                  <a:gd name="connsiteY29" fmla="*/ 362903 h 404812"/>
                  <a:gd name="connsiteX30" fmla="*/ 283845 w 405764"/>
                  <a:gd name="connsiteY30" fmla="*/ 347663 h 404812"/>
                  <a:gd name="connsiteX31" fmla="*/ 328613 w 405764"/>
                  <a:gd name="connsiteY31" fmla="*/ 362903 h 404812"/>
                  <a:gd name="connsiteX32" fmla="*/ 362903 w 405764"/>
                  <a:gd name="connsiteY32" fmla="*/ 329565 h 404812"/>
                  <a:gd name="connsiteX33" fmla="*/ 347663 w 405764"/>
                  <a:gd name="connsiteY33" fmla="*/ 284798 h 404812"/>
                  <a:gd name="connsiteX34" fmla="*/ 363855 w 405764"/>
                  <a:gd name="connsiteY34" fmla="*/ 247650 h 404812"/>
                  <a:gd name="connsiteX35" fmla="*/ 405765 w 405764"/>
                  <a:gd name="connsiteY35" fmla="*/ 226695 h 404812"/>
                  <a:gd name="connsiteX36" fmla="*/ 405765 w 405764"/>
                  <a:gd name="connsiteY36" fmla="*/ 179070 h 404812"/>
                  <a:gd name="connsiteX37" fmla="*/ 363855 w 405764"/>
                  <a:gd name="connsiteY37" fmla="*/ 158115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05764" h="404812">
                    <a:moveTo>
                      <a:pt x="202883" y="274320"/>
                    </a:moveTo>
                    <a:cubicBezTo>
                      <a:pt x="162877" y="274320"/>
                      <a:pt x="131445" y="241935"/>
                      <a:pt x="131445" y="202883"/>
                    </a:cubicBezTo>
                    <a:cubicBezTo>
                      <a:pt x="131445" y="163830"/>
                      <a:pt x="163830" y="131445"/>
                      <a:pt x="202883" y="131445"/>
                    </a:cubicBezTo>
                    <a:cubicBezTo>
                      <a:pt x="242888" y="131445"/>
                      <a:pt x="274320" y="163830"/>
                      <a:pt x="274320" y="202883"/>
                    </a:cubicBezTo>
                    <a:cubicBezTo>
                      <a:pt x="274320" y="241935"/>
                      <a:pt x="241935" y="274320"/>
                      <a:pt x="202883" y="274320"/>
                    </a:cubicBezTo>
                    <a:close/>
                    <a:moveTo>
                      <a:pt x="363855" y="158115"/>
                    </a:moveTo>
                    <a:cubicBezTo>
                      <a:pt x="360045" y="144780"/>
                      <a:pt x="355283" y="132398"/>
                      <a:pt x="348615" y="120968"/>
                    </a:cubicBez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367" y="50483"/>
                      <a:pt x="260985" y="45720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4780" y="45720"/>
                      <a:pt x="132398" y="50483"/>
                      <a:pt x="120968" y="57150"/>
                    </a:cubicBezTo>
                    <a:lnTo>
                      <a:pt x="76200" y="41910"/>
                    </a:lnTo>
                    <a:lnTo>
                      <a:pt x="41910" y="76200"/>
                    </a:lnTo>
                    <a:lnTo>
                      <a:pt x="57150" y="120968"/>
                    </a:lnTo>
                    <a:cubicBezTo>
                      <a:pt x="50482" y="132398"/>
                      <a:pt x="45720" y="144780"/>
                      <a:pt x="41910" y="158115"/>
                    </a:cubicBezTo>
                    <a:lnTo>
                      <a:pt x="0" y="179070"/>
                    </a:lnTo>
                    <a:lnTo>
                      <a:pt x="0" y="226695"/>
                    </a:lnTo>
                    <a:lnTo>
                      <a:pt x="41910" y="247650"/>
                    </a:lnTo>
                    <a:cubicBezTo>
                      <a:pt x="45720" y="260985"/>
                      <a:pt x="50482" y="273368"/>
                      <a:pt x="57150" y="284798"/>
                    </a:cubicBezTo>
                    <a:lnTo>
                      <a:pt x="41910" y="329565"/>
                    </a:lnTo>
                    <a:lnTo>
                      <a:pt x="75248" y="362903"/>
                    </a:lnTo>
                    <a:lnTo>
                      <a:pt x="120015" y="347663"/>
                    </a:lnTo>
                    <a:cubicBezTo>
                      <a:pt x="131445" y="354330"/>
                      <a:pt x="143827" y="359093"/>
                      <a:pt x="157163" y="362903"/>
                    </a:cubicBezTo>
                    <a:lnTo>
                      <a:pt x="178118" y="404813"/>
                    </a:lnTo>
                    <a:lnTo>
                      <a:pt x="225743" y="404813"/>
                    </a:lnTo>
                    <a:lnTo>
                      <a:pt x="246698" y="362903"/>
                    </a:lnTo>
                    <a:cubicBezTo>
                      <a:pt x="260033" y="359093"/>
                      <a:pt x="272415" y="354330"/>
                      <a:pt x="283845" y="347663"/>
                    </a:cubicBezTo>
                    <a:lnTo>
                      <a:pt x="328613" y="362903"/>
                    </a:lnTo>
                    <a:lnTo>
                      <a:pt x="362903" y="329565"/>
                    </a:lnTo>
                    <a:lnTo>
                      <a:pt x="347663" y="284798"/>
                    </a:lnTo>
                    <a:cubicBezTo>
                      <a:pt x="354330" y="273368"/>
                      <a:pt x="360045" y="260033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1" name="任意多边形: 形状 130">
                <a:extLst>
                  <a:ext uri="{FF2B5EF4-FFF2-40B4-BE49-F238E27FC236}">
                    <a16:creationId xmlns:a16="http://schemas.microsoft.com/office/drawing/2014/main" id="{E7C904BA-FA7B-1467-F108-525957DE4A78}"/>
                  </a:ext>
                </a:extLst>
              </p:cNvPr>
              <p:cNvSpPr/>
              <p:nvPr/>
            </p:nvSpPr>
            <p:spPr>
              <a:xfrm>
                <a:off x="5764543" y="2223306"/>
                <a:ext cx="405765" cy="404812"/>
              </a:xfrm>
              <a:custGeom>
                <a:avLst/>
                <a:gdLst>
                  <a:gd name="connsiteX0" fmla="*/ 202883 w 405765"/>
                  <a:gd name="connsiteY0" fmla="*/ 274320 h 404812"/>
                  <a:gd name="connsiteX1" fmla="*/ 131445 w 405765"/>
                  <a:gd name="connsiteY1" fmla="*/ 202882 h 404812"/>
                  <a:gd name="connsiteX2" fmla="*/ 202883 w 405765"/>
                  <a:gd name="connsiteY2" fmla="*/ 131445 h 404812"/>
                  <a:gd name="connsiteX3" fmla="*/ 274320 w 405765"/>
                  <a:gd name="connsiteY3" fmla="*/ 202882 h 404812"/>
                  <a:gd name="connsiteX4" fmla="*/ 202883 w 405765"/>
                  <a:gd name="connsiteY4" fmla="*/ 274320 h 404812"/>
                  <a:gd name="connsiteX5" fmla="*/ 202883 w 405765"/>
                  <a:gd name="connsiteY5" fmla="*/ 274320 h 404812"/>
                  <a:gd name="connsiteX6" fmla="*/ 348615 w 405765"/>
                  <a:gd name="connsiteY6" fmla="*/ 120967 h 404812"/>
                  <a:gd name="connsiteX7" fmla="*/ 363855 w 405765"/>
                  <a:gd name="connsiteY7" fmla="*/ 76200 h 404812"/>
                  <a:gd name="connsiteX8" fmla="*/ 329565 w 405765"/>
                  <a:gd name="connsiteY8" fmla="*/ 41910 h 404812"/>
                  <a:gd name="connsiteX9" fmla="*/ 284798 w 405765"/>
                  <a:gd name="connsiteY9" fmla="*/ 57150 h 404812"/>
                  <a:gd name="connsiteX10" fmla="*/ 247650 w 405765"/>
                  <a:gd name="connsiteY10" fmla="*/ 41910 h 404812"/>
                  <a:gd name="connsiteX11" fmla="*/ 226695 w 405765"/>
                  <a:gd name="connsiteY11" fmla="*/ 0 h 404812"/>
                  <a:gd name="connsiteX12" fmla="*/ 179070 w 405765"/>
                  <a:gd name="connsiteY12" fmla="*/ 0 h 404812"/>
                  <a:gd name="connsiteX13" fmla="*/ 158115 w 405765"/>
                  <a:gd name="connsiteY13" fmla="*/ 41910 h 404812"/>
                  <a:gd name="connsiteX14" fmla="*/ 120968 w 405765"/>
                  <a:gd name="connsiteY14" fmla="*/ 57150 h 404812"/>
                  <a:gd name="connsiteX15" fmla="*/ 76200 w 405765"/>
                  <a:gd name="connsiteY15" fmla="*/ 41910 h 404812"/>
                  <a:gd name="connsiteX16" fmla="*/ 42863 w 405765"/>
                  <a:gd name="connsiteY16" fmla="*/ 75247 h 404812"/>
                  <a:gd name="connsiteX17" fmla="*/ 57150 w 405765"/>
                  <a:gd name="connsiteY17" fmla="*/ 120015 h 404812"/>
                  <a:gd name="connsiteX18" fmla="*/ 41910 w 405765"/>
                  <a:gd name="connsiteY18" fmla="*/ 157163 h 404812"/>
                  <a:gd name="connsiteX19" fmla="*/ 0 w 405765"/>
                  <a:gd name="connsiteY19" fmla="*/ 178117 h 404812"/>
                  <a:gd name="connsiteX20" fmla="*/ 0 w 405765"/>
                  <a:gd name="connsiteY20" fmla="*/ 225742 h 404812"/>
                  <a:gd name="connsiteX21" fmla="*/ 41910 w 405765"/>
                  <a:gd name="connsiteY21" fmla="*/ 246698 h 404812"/>
                  <a:gd name="connsiteX22" fmla="*/ 57150 w 405765"/>
                  <a:gd name="connsiteY22" fmla="*/ 283845 h 404812"/>
                  <a:gd name="connsiteX23" fmla="*/ 42863 w 405765"/>
                  <a:gd name="connsiteY23" fmla="*/ 328613 h 404812"/>
                  <a:gd name="connsiteX24" fmla="*/ 76200 w 405765"/>
                  <a:gd name="connsiteY24" fmla="*/ 361950 h 404812"/>
                  <a:gd name="connsiteX25" fmla="*/ 120968 w 405765"/>
                  <a:gd name="connsiteY25" fmla="*/ 347663 h 404812"/>
                  <a:gd name="connsiteX26" fmla="*/ 158115 w 405765"/>
                  <a:gd name="connsiteY26" fmla="*/ 362903 h 404812"/>
                  <a:gd name="connsiteX27" fmla="*/ 179070 w 405765"/>
                  <a:gd name="connsiteY27" fmla="*/ 404813 h 404812"/>
                  <a:gd name="connsiteX28" fmla="*/ 226695 w 405765"/>
                  <a:gd name="connsiteY28" fmla="*/ 404813 h 404812"/>
                  <a:gd name="connsiteX29" fmla="*/ 247650 w 405765"/>
                  <a:gd name="connsiteY29" fmla="*/ 362903 h 404812"/>
                  <a:gd name="connsiteX30" fmla="*/ 284798 w 405765"/>
                  <a:gd name="connsiteY30" fmla="*/ 347663 h 404812"/>
                  <a:gd name="connsiteX31" fmla="*/ 329565 w 405765"/>
                  <a:gd name="connsiteY31" fmla="*/ 362903 h 404812"/>
                  <a:gd name="connsiteX32" fmla="*/ 362903 w 405765"/>
                  <a:gd name="connsiteY32" fmla="*/ 328613 h 404812"/>
                  <a:gd name="connsiteX33" fmla="*/ 348615 w 405765"/>
                  <a:gd name="connsiteY33" fmla="*/ 284798 h 404812"/>
                  <a:gd name="connsiteX34" fmla="*/ 363855 w 405765"/>
                  <a:gd name="connsiteY34" fmla="*/ 247650 h 404812"/>
                  <a:gd name="connsiteX35" fmla="*/ 405765 w 405765"/>
                  <a:gd name="connsiteY35" fmla="*/ 226695 h 404812"/>
                  <a:gd name="connsiteX36" fmla="*/ 405765 w 405765"/>
                  <a:gd name="connsiteY36" fmla="*/ 179070 h 404812"/>
                  <a:gd name="connsiteX37" fmla="*/ 363855 w 405765"/>
                  <a:gd name="connsiteY37" fmla="*/ 158115 h 404812"/>
                  <a:gd name="connsiteX38" fmla="*/ 348615 w 405765"/>
                  <a:gd name="connsiteY38" fmla="*/ 120967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05765" h="404812">
                    <a:moveTo>
                      <a:pt x="202883" y="274320"/>
                    </a:moveTo>
                    <a:cubicBezTo>
                      <a:pt x="162878" y="274320"/>
                      <a:pt x="131445" y="241935"/>
                      <a:pt x="131445" y="202882"/>
                    </a:cubicBezTo>
                    <a:cubicBezTo>
                      <a:pt x="131445" y="162877"/>
                      <a:pt x="163830" y="131445"/>
                      <a:pt x="202883" y="131445"/>
                    </a:cubicBezTo>
                    <a:cubicBezTo>
                      <a:pt x="242888" y="131445"/>
                      <a:pt x="274320" y="163830"/>
                      <a:pt x="274320" y="202882"/>
                    </a:cubicBezTo>
                    <a:cubicBezTo>
                      <a:pt x="274320" y="241935"/>
                      <a:pt x="242888" y="274320"/>
                      <a:pt x="202883" y="274320"/>
                    </a:cubicBezTo>
                    <a:lnTo>
                      <a:pt x="202883" y="274320"/>
                    </a:lnTo>
                    <a:close/>
                    <a:moveTo>
                      <a:pt x="348615" y="120967"/>
                    </a:move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368" y="50482"/>
                      <a:pt x="260033" y="45720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4780" y="45720"/>
                      <a:pt x="132398" y="50482"/>
                      <a:pt x="120968" y="57150"/>
                    </a:cubicBezTo>
                    <a:lnTo>
                      <a:pt x="76200" y="41910"/>
                    </a:lnTo>
                    <a:lnTo>
                      <a:pt x="42863" y="75247"/>
                    </a:lnTo>
                    <a:lnTo>
                      <a:pt x="57150" y="120015"/>
                    </a:lnTo>
                    <a:cubicBezTo>
                      <a:pt x="50483" y="131445"/>
                      <a:pt x="45720" y="144780"/>
                      <a:pt x="41910" y="157163"/>
                    </a:cubicBezTo>
                    <a:lnTo>
                      <a:pt x="0" y="178117"/>
                    </a:lnTo>
                    <a:lnTo>
                      <a:pt x="0" y="225742"/>
                    </a:lnTo>
                    <a:lnTo>
                      <a:pt x="41910" y="246698"/>
                    </a:lnTo>
                    <a:cubicBezTo>
                      <a:pt x="45720" y="260032"/>
                      <a:pt x="50483" y="272415"/>
                      <a:pt x="57150" y="283845"/>
                    </a:cubicBezTo>
                    <a:lnTo>
                      <a:pt x="42863" y="328613"/>
                    </a:lnTo>
                    <a:lnTo>
                      <a:pt x="76200" y="361950"/>
                    </a:lnTo>
                    <a:lnTo>
                      <a:pt x="120968" y="347663"/>
                    </a:lnTo>
                    <a:cubicBezTo>
                      <a:pt x="132398" y="354330"/>
                      <a:pt x="144780" y="359092"/>
                      <a:pt x="158115" y="362903"/>
                    </a:cubicBezTo>
                    <a:lnTo>
                      <a:pt x="179070" y="404813"/>
                    </a:lnTo>
                    <a:lnTo>
                      <a:pt x="226695" y="404813"/>
                    </a:lnTo>
                    <a:lnTo>
                      <a:pt x="247650" y="362903"/>
                    </a:lnTo>
                    <a:cubicBezTo>
                      <a:pt x="260985" y="359092"/>
                      <a:pt x="273368" y="354330"/>
                      <a:pt x="284798" y="347663"/>
                    </a:cubicBezTo>
                    <a:lnTo>
                      <a:pt x="329565" y="362903"/>
                    </a:lnTo>
                    <a:lnTo>
                      <a:pt x="362903" y="328613"/>
                    </a:lnTo>
                    <a:lnTo>
                      <a:pt x="348615" y="284798"/>
                    </a:lnTo>
                    <a:cubicBezTo>
                      <a:pt x="355283" y="273367"/>
                      <a:pt x="360045" y="260985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ubicBezTo>
                      <a:pt x="360045" y="144780"/>
                      <a:pt x="355283" y="132397"/>
                      <a:pt x="348615" y="12096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21" name="图形 11" descr="单级齿轮">
              <a:extLst>
                <a:ext uri="{FF2B5EF4-FFF2-40B4-BE49-F238E27FC236}">
                  <a16:creationId xmlns:a16="http://schemas.microsoft.com/office/drawing/2014/main" id="{F8C9FD50-A8DB-0CB8-76D9-C47BBDE1E6A6}"/>
                </a:ext>
              </a:extLst>
            </p:cNvPr>
            <p:cNvSpPr/>
            <p:nvPr/>
          </p:nvSpPr>
          <p:spPr>
            <a:xfrm>
              <a:off x="3074066" y="906431"/>
              <a:ext cx="156295" cy="148035"/>
            </a:xfrm>
            <a:custGeom>
              <a:avLst/>
              <a:gdLst>
                <a:gd name="connsiteX0" fmla="*/ 323850 w 648652"/>
                <a:gd name="connsiteY0" fmla="*/ 438150 h 647700"/>
                <a:gd name="connsiteX1" fmla="*/ 209550 w 648652"/>
                <a:gd name="connsiteY1" fmla="*/ 323850 h 647700"/>
                <a:gd name="connsiteX2" fmla="*/ 323850 w 648652"/>
                <a:gd name="connsiteY2" fmla="*/ 209550 h 647700"/>
                <a:gd name="connsiteX3" fmla="*/ 438150 w 648652"/>
                <a:gd name="connsiteY3" fmla="*/ 323850 h 647700"/>
                <a:gd name="connsiteX4" fmla="*/ 323850 w 648652"/>
                <a:gd name="connsiteY4" fmla="*/ 438150 h 647700"/>
                <a:gd name="connsiteX5" fmla="*/ 581025 w 648652"/>
                <a:gd name="connsiteY5" fmla="*/ 252413 h 647700"/>
                <a:gd name="connsiteX6" fmla="*/ 556260 w 648652"/>
                <a:gd name="connsiteY6" fmla="*/ 193358 h 647700"/>
                <a:gd name="connsiteX7" fmla="*/ 580073 w 648652"/>
                <a:gd name="connsiteY7" fmla="*/ 121920 h 647700"/>
                <a:gd name="connsiteX8" fmla="*/ 525780 w 648652"/>
                <a:gd name="connsiteY8" fmla="*/ 67628 h 647700"/>
                <a:gd name="connsiteX9" fmla="*/ 454343 w 648652"/>
                <a:gd name="connsiteY9" fmla="*/ 91440 h 647700"/>
                <a:gd name="connsiteX10" fmla="*/ 394335 w 648652"/>
                <a:gd name="connsiteY10" fmla="*/ 66675 h 647700"/>
                <a:gd name="connsiteX11" fmla="*/ 361950 w 648652"/>
                <a:gd name="connsiteY11" fmla="*/ 0 h 647700"/>
                <a:gd name="connsiteX12" fmla="*/ 285750 w 648652"/>
                <a:gd name="connsiteY12" fmla="*/ 0 h 647700"/>
                <a:gd name="connsiteX13" fmla="*/ 252413 w 648652"/>
                <a:gd name="connsiteY13" fmla="*/ 66675 h 647700"/>
                <a:gd name="connsiteX14" fmla="*/ 193358 w 648652"/>
                <a:gd name="connsiteY14" fmla="*/ 91440 h 647700"/>
                <a:gd name="connsiteX15" fmla="*/ 121920 w 648652"/>
                <a:gd name="connsiteY15" fmla="*/ 67628 h 647700"/>
                <a:gd name="connsiteX16" fmla="*/ 67628 w 648652"/>
                <a:gd name="connsiteY16" fmla="*/ 121920 h 647700"/>
                <a:gd name="connsiteX17" fmla="*/ 91440 w 648652"/>
                <a:gd name="connsiteY17" fmla="*/ 193358 h 647700"/>
                <a:gd name="connsiteX18" fmla="*/ 66675 w 648652"/>
                <a:gd name="connsiteY18" fmla="*/ 253365 h 647700"/>
                <a:gd name="connsiteX19" fmla="*/ 0 w 648652"/>
                <a:gd name="connsiteY19" fmla="*/ 285750 h 647700"/>
                <a:gd name="connsiteX20" fmla="*/ 0 w 648652"/>
                <a:gd name="connsiteY20" fmla="*/ 361950 h 647700"/>
                <a:gd name="connsiteX21" fmla="*/ 66675 w 648652"/>
                <a:gd name="connsiteY21" fmla="*/ 395288 h 647700"/>
                <a:gd name="connsiteX22" fmla="*/ 91440 w 648652"/>
                <a:gd name="connsiteY22" fmla="*/ 454343 h 647700"/>
                <a:gd name="connsiteX23" fmla="*/ 67628 w 648652"/>
                <a:gd name="connsiteY23" fmla="*/ 525780 h 647700"/>
                <a:gd name="connsiteX24" fmla="*/ 121920 w 648652"/>
                <a:gd name="connsiteY24" fmla="*/ 580073 h 647700"/>
                <a:gd name="connsiteX25" fmla="*/ 193358 w 648652"/>
                <a:gd name="connsiteY25" fmla="*/ 556260 h 647700"/>
                <a:gd name="connsiteX26" fmla="*/ 253365 w 648652"/>
                <a:gd name="connsiteY26" fmla="*/ 581025 h 647700"/>
                <a:gd name="connsiteX27" fmla="*/ 286703 w 648652"/>
                <a:gd name="connsiteY27" fmla="*/ 647700 h 647700"/>
                <a:gd name="connsiteX28" fmla="*/ 362903 w 648652"/>
                <a:gd name="connsiteY28" fmla="*/ 647700 h 647700"/>
                <a:gd name="connsiteX29" fmla="*/ 396240 w 648652"/>
                <a:gd name="connsiteY29" fmla="*/ 581025 h 647700"/>
                <a:gd name="connsiteX30" fmla="*/ 455295 w 648652"/>
                <a:gd name="connsiteY30" fmla="*/ 556260 h 647700"/>
                <a:gd name="connsiteX31" fmla="*/ 526733 w 648652"/>
                <a:gd name="connsiteY31" fmla="*/ 580073 h 647700"/>
                <a:gd name="connsiteX32" fmla="*/ 581025 w 648652"/>
                <a:gd name="connsiteY32" fmla="*/ 525780 h 647700"/>
                <a:gd name="connsiteX33" fmla="*/ 557213 w 648652"/>
                <a:gd name="connsiteY33" fmla="*/ 454343 h 647700"/>
                <a:gd name="connsiteX34" fmla="*/ 581978 w 648652"/>
                <a:gd name="connsiteY34" fmla="*/ 394335 h 647700"/>
                <a:gd name="connsiteX35" fmla="*/ 648653 w 648652"/>
                <a:gd name="connsiteY35" fmla="*/ 360998 h 647700"/>
                <a:gd name="connsiteX36" fmla="*/ 648653 w 648652"/>
                <a:gd name="connsiteY36" fmla="*/ 284798 h 647700"/>
                <a:gd name="connsiteX37" fmla="*/ 581025 w 648652"/>
                <a:gd name="connsiteY37" fmla="*/ 252413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48652" h="647700">
                  <a:moveTo>
                    <a:pt x="323850" y="438150"/>
                  </a:moveTo>
                  <a:cubicBezTo>
                    <a:pt x="260985" y="438150"/>
                    <a:pt x="209550" y="386715"/>
                    <a:pt x="209550" y="323850"/>
                  </a:cubicBezTo>
                  <a:cubicBezTo>
                    <a:pt x="209550" y="260985"/>
                    <a:pt x="260985" y="209550"/>
                    <a:pt x="323850" y="209550"/>
                  </a:cubicBezTo>
                  <a:cubicBezTo>
                    <a:pt x="386715" y="209550"/>
                    <a:pt x="438150" y="260985"/>
                    <a:pt x="438150" y="323850"/>
                  </a:cubicBezTo>
                  <a:cubicBezTo>
                    <a:pt x="438150" y="386715"/>
                    <a:pt x="386715" y="438150"/>
                    <a:pt x="323850" y="438150"/>
                  </a:cubicBezTo>
                  <a:close/>
                  <a:moveTo>
                    <a:pt x="581025" y="252413"/>
                  </a:moveTo>
                  <a:cubicBezTo>
                    <a:pt x="575310" y="231458"/>
                    <a:pt x="566738" y="211455"/>
                    <a:pt x="556260" y="193358"/>
                  </a:cubicBezTo>
                  <a:lnTo>
                    <a:pt x="580073" y="121920"/>
                  </a:lnTo>
                  <a:lnTo>
                    <a:pt x="525780" y="67628"/>
                  </a:lnTo>
                  <a:lnTo>
                    <a:pt x="454343" y="91440"/>
                  </a:lnTo>
                  <a:cubicBezTo>
                    <a:pt x="435293" y="80963"/>
                    <a:pt x="415290" y="72390"/>
                    <a:pt x="394335" y="66675"/>
                  </a:cubicBezTo>
                  <a:lnTo>
                    <a:pt x="361950" y="0"/>
                  </a:lnTo>
                  <a:lnTo>
                    <a:pt x="285750" y="0"/>
                  </a:lnTo>
                  <a:lnTo>
                    <a:pt x="252413" y="66675"/>
                  </a:lnTo>
                  <a:cubicBezTo>
                    <a:pt x="231458" y="72390"/>
                    <a:pt x="211455" y="80963"/>
                    <a:pt x="193358" y="91440"/>
                  </a:cubicBezTo>
                  <a:lnTo>
                    <a:pt x="121920" y="67628"/>
                  </a:lnTo>
                  <a:lnTo>
                    <a:pt x="67628" y="121920"/>
                  </a:lnTo>
                  <a:lnTo>
                    <a:pt x="91440" y="193358"/>
                  </a:lnTo>
                  <a:cubicBezTo>
                    <a:pt x="80963" y="212408"/>
                    <a:pt x="72390" y="232410"/>
                    <a:pt x="66675" y="253365"/>
                  </a:cubicBezTo>
                  <a:lnTo>
                    <a:pt x="0" y="285750"/>
                  </a:lnTo>
                  <a:lnTo>
                    <a:pt x="0" y="361950"/>
                  </a:lnTo>
                  <a:lnTo>
                    <a:pt x="66675" y="395288"/>
                  </a:lnTo>
                  <a:cubicBezTo>
                    <a:pt x="72390" y="416243"/>
                    <a:pt x="80963" y="436245"/>
                    <a:pt x="91440" y="454343"/>
                  </a:cubicBezTo>
                  <a:lnTo>
                    <a:pt x="67628" y="525780"/>
                  </a:lnTo>
                  <a:lnTo>
                    <a:pt x="121920" y="580073"/>
                  </a:lnTo>
                  <a:lnTo>
                    <a:pt x="193358" y="556260"/>
                  </a:lnTo>
                  <a:cubicBezTo>
                    <a:pt x="212408" y="566738"/>
                    <a:pt x="232410" y="575310"/>
                    <a:pt x="253365" y="581025"/>
                  </a:cubicBezTo>
                  <a:lnTo>
                    <a:pt x="286703" y="647700"/>
                  </a:lnTo>
                  <a:lnTo>
                    <a:pt x="362903" y="647700"/>
                  </a:lnTo>
                  <a:lnTo>
                    <a:pt x="396240" y="581025"/>
                  </a:lnTo>
                  <a:cubicBezTo>
                    <a:pt x="417195" y="575310"/>
                    <a:pt x="437198" y="566738"/>
                    <a:pt x="455295" y="556260"/>
                  </a:cubicBezTo>
                  <a:lnTo>
                    <a:pt x="526733" y="580073"/>
                  </a:lnTo>
                  <a:lnTo>
                    <a:pt x="581025" y="525780"/>
                  </a:lnTo>
                  <a:lnTo>
                    <a:pt x="557213" y="454343"/>
                  </a:lnTo>
                  <a:cubicBezTo>
                    <a:pt x="567690" y="435293"/>
                    <a:pt x="576263" y="415290"/>
                    <a:pt x="581978" y="394335"/>
                  </a:cubicBezTo>
                  <a:lnTo>
                    <a:pt x="648653" y="360998"/>
                  </a:lnTo>
                  <a:lnTo>
                    <a:pt x="648653" y="284798"/>
                  </a:lnTo>
                  <a:lnTo>
                    <a:pt x="581025" y="25241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71C4407F-B618-5D7D-4CDD-E4EAC26816AD}"/>
                </a:ext>
              </a:extLst>
            </p:cNvPr>
            <p:cNvSpPr/>
            <p:nvPr/>
          </p:nvSpPr>
          <p:spPr>
            <a:xfrm>
              <a:off x="3190152" y="870894"/>
              <a:ext cx="219763" cy="4571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3" name="圆柱体 122">
              <a:extLst>
                <a:ext uri="{FF2B5EF4-FFF2-40B4-BE49-F238E27FC236}">
                  <a16:creationId xmlns:a16="http://schemas.microsoft.com/office/drawing/2014/main" id="{CE051BBE-C4C6-0B40-93B4-533DB596AE1F}"/>
                </a:ext>
              </a:extLst>
            </p:cNvPr>
            <p:cNvSpPr/>
            <p:nvPr/>
          </p:nvSpPr>
          <p:spPr>
            <a:xfrm rot="5400000">
              <a:off x="3457755" y="776791"/>
              <a:ext cx="123334" cy="214927"/>
            </a:xfrm>
            <a:prstGeom prst="can">
              <a:avLst/>
            </a:prstGeom>
            <a:solidFill>
              <a:srgbClr val="8F8B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圆柱体 123">
              <a:extLst>
                <a:ext uri="{FF2B5EF4-FFF2-40B4-BE49-F238E27FC236}">
                  <a16:creationId xmlns:a16="http://schemas.microsoft.com/office/drawing/2014/main" id="{9A56CEC4-14C1-12C0-CCC3-BC28DDAF8DE3}"/>
                </a:ext>
              </a:extLst>
            </p:cNvPr>
            <p:cNvSpPr/>
            <p:nvPr/>
          </p:nvSpPr>
          <p:spPr>
            <a:xfrm rot="5400000">
              <a:off x="3153378" y="734348"/>
              <a:ext cx="1294172" cy="359571"/>
            </a:xfrm>
            <a:prstGeom prst="can">
              <a:avLst/>
            </a:prstGeom>
            <a:solidFill>
              <a:srgbClr val="32313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箭头: 右 124">
              <a:extLst>
                <a:ext uri="{FF2B5EF4-FFF2-40B4-BE49-F238E27FC236}">
                  <a16:creationId xmlns:a16="http://schemas.microsoft.com/office/drawing/2014/main" id="{1B23618C-2746-93A6-5F9F-3DFD562E626C}"/>
                </a:ext>
              </a:extLst>
            </p:cNvPr>
            <p:cNvSpPr/>
            <p:nvPr/>
          </p:nvSpPr>
          <p:spPr>
            <a:xfrm>
              <a:off x="240358" y="2742578"/>
              <a:ext cx="1170515" cy="3564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441DCA99-E553-3AE5-7A7C-E6C8CDC33EB3}"/>
                </a:ext>
              </a:extLst>
            </p:cNvPr>
            <p:cNvSpPr txBox="1"/>
            <p:nvPr/>
          </p:nvSpPr>
          <p:spPr>
            <a:xfrm>
              <a:off x="-312259" y="2971214"/>
              <a:ext cx="1266819" cy="3831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目标速度 </a:t>
              </a:r>
            </a:p>
          </p:txBody>
        </p:sp>
        <p:sp>
          <p:nvSpPr>
            <p:cNvPr id="127" name="箭头: 右 126">
              <a:extLst>
                <a:ext uri="{FF2B5EF4-FFF2-40B4-BE49-F238E27FC236}">
                  <a16:creationId xmlns:a16="http://schemas.microsoft.com/office/drawing/2014/main" id="{FEC975C5-BA3B-F7A7-0615-8F625641B50A}"/>
                </a:ext>
              </a:extLst>
            </p:cNvPr>
            <p:cNvSpPr/>
            <p:nvPr/>
          </p:nvSpPr>
          <p:spPr>
            <a:xfrm>
              <a:off x="3116889" y="2805488"/>
              <a:ext cx="2260086" cy="31063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文本框 127">
              <a:extLst>
                <a:ext uri="{FF2B5EF4-FFF2-40B4-BE49-F238E27FC236}">
                  <a16:creationId xmlns:a16="http://schemas.microsoft.com/office/drawing/2014/main" id="{1136258E-9E51-AA1C-4FB9-9C7565C59A0D}"/>
                </a:ext>
              </a:extLst>
            </p:cNvPr>
            <p:cNvSpPr txBox="1"/>
            <p:nvPr/>
          </p:nvSpPr>
          <p:spPr>
            <a:xfrm>
              <a:off x="3044285" y="3148781"/>
              <a:ext cx="2746608" cy="344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FF0000"/>
                  </a:solidFill>
                </a:rPr>
                <a:t>输出不同占空比</a:t>
              </a:r>
              <a:r>
                <a:rPr lang="en-US" altLang="zh-CN" sz="1200" dirty="0">
                  <a:solidFill>
                    <a:srgbClr val="FF0000"/>
                  </a:solidFill>
                </a:rPr>
                <a:t>PWM</a:t>
              </a:r>
              <a:endParaRPr lang="en-US" altLang="zh-CN" sz="1200" dirty="0"/>
            </a:p>
          </p:txBody>
        </p:sp>
        <p:sp>
          <p:nvSpPr>
            <p:cNvPr id="129" name="箭头: 圆角右 128">
              <a:extLst>
                <a:ext uri="{FF2B5EF4-FFF2-40B4-BE49-F238E27FC236}">
                  <a16:creationId xmlns:a16="http://schemas.microsoft.com/office/drawing/2014/main" id="{A71D9A0F-26E3-F01B-6FDD-50704E38C067}"/>
                </a:ext>
              </a:extLst>
            </p:cNvPr>
            <p:cNvSpPr/>
            <p:nvPr/>
          </p:nvSpPr>
          <p:spPr>
            <a:xfrm flipH="1">
              <a:off x="4023853" y="667335"/>
              <a:ext cx="1859559" cy="1728430"/>
            </a:xfrm>
            <a:prstGeom prst="bentArrow">
              <a:avLst>
                <a:gd name="adj1" fmla="val 9316"/>
                <a:gd name="adj2" fmla="val 15688"/>
                <a:gd name="adj3" fmla="val 17158"/>
                <a:gd name="adj4" fmla="val 4015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33" name="箭头: 圆角右 132">
            <a:extLst>
              <a:ext uri="{FF2B5EF4-FFF2-40B4-BE49-F238E27FC236}">
                <a16:creationId xmlns:a16="http://schemas.microsoft.com/office/drawing/2014/main" id="{0D0E7877-7367-40B2-92C7-DF724B574F36}"/>
              </a:ext>
            </a:extLst>
          </p:cNvPr>
          <p:cNvSpPr/>
          <p:nvPr/>
        </p:nvSpPr>
        <p:spPr>
          <a:xfrm flipV="1">
            <a:off x="7869264" y="6068996"/>
            <a:ext cx="610349" cy="136558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4" name="箭头: 圆角右 133">
            <a:extLst>
              <a:ext uri="{FF2B5EF4-FFF2-40B4-BE49-F238E27FC236}">
                <a16:creationId xmlns:a16="http://schemas.microsoft.com/office/drawing/2014/main" id="{1551CDC3-533D-2443-D934-F4FC710F020F}"/>
              </a:ext>
            </a:extLst>
          </p:cNvPr>
          <p:cNvSpPr/>
          <p:nvPr/>
        </p:nvSpPr>
        <p:spPr>
          <a:xfrm>
            <a:off x="7882652" y="4627461"/>
            <a:ext cx="530819" cy="146040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669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A2580342-6DD8-677F-08A4-28F5148B3F44}"/>
              </a:ext>
            </a:extLst>
          </p:cNvPr>
          <p:cNvSpPr/>
          <p:nvPr/>
        </p:nvSpPr>
        <p:spPr>
          <a:xfrm>
            <a:off x="4077713" y="4802230"/>
            <a:ext cx="1633412" cy="6470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PID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04369C8-79F9-C7E5-6295-01AC6D87627F}"/>
              </a:ext>
            </a:extLst>
          </p:cNvPr>
          <p:cNvSpPr txBox="1"/>
          <p:nvPr/>
        </p:nvSpPr>
        <p:spPr>
          <a:xfrm>
            <a:off x="2132646" y="304640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根据红外对管状态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输入</a:t>
            </a:r>
            <a:r>
              <a:rPr lang="zh-CN" altLang="en-US" dirty="0">
                <a:solidFill>
                  <a:srgbClr val="FF0000"/>
                </a:solidFill>
              </a:rPr>
              <a:t>当前位置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38" name="箭头: 右 37">
            <a:extLst>
              <a:ext uri="{FF2B5EF4-FFF2-40B4-BE49-F238E27FC236}">
                <a16:creationId xmlns:a16="http://schemas.microsoft.com/office/drawing/2014/main" id="{B8C871A5-782E-6422-7F5F-56CB3D4DE964}"/>
              </a:ext>
            </a:extLst>
          </p:cNvPr>
          <p:cNvSpPr/>
          <p:nvPr/>
        </p:nvSpPr>
        <p:spPr>
          <a:xfrm rot="5400000">
            <a:off x="3462430" y="3610769"/>
            <a:ext cx="1658978" cy="5349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箭头: 右 55">
            <a:extLst>
              <a:ext uri="{FF2B5EF4-FFF2-40B4-BE49-F238E27FC236}">
                <a16:creationId xmlns:a16="http://schemas.microsoft.com/office/drawing/2014/main" id="{2120A5F3-C6CB-A2B3-BE91-4FEAC8D65953}"/>
              </a:ext>
            </a:extLst>
          </p:cNvPr>
          <p:cNvSpPr/>
          <p:nvPr/>
        </p:nvSpPr>
        <p:spPr>
          <a:xfrm>
            <a:off x="2853950" y="4964685"/>
            <a:ext cx="1170514" cy="3564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D62229DF-FE72-28AE-6873-058F9BF2D978}"/>
              </a:ext>
            </a:extLst>
          </p:cNvPr>
          <p:cNvSpPr txBox="1"/>
          <p:nvPr/>
        </p:nvSpPr>
        <p:spPr>
          <a:xfrm>
            <a:off x="2853951" y="526465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目标位置</a:t>
            </a:r>
          </a:p>
        </p:txBody>
      </p:sp>
      <p:sp>
        <p:nvSpPr>
          <p:cNvPr id="58" name="箭头: 右 57">
            <a:extLst>
              <a:ext uri="{FF2B5EF4-FFF2-40B4-BE49-F238E27FC236}">
                <a16:creationId xmlns:a16="http://schemas.microsoft.com/office/drawing/2014/main" id="{E5F5DD07-737E-6B0B-2311-D1FC43B38B90}"/>
              </a:ext>
            </a:extLst>
          </p:cNvPr>
          <p:cNvSpPr/>
          <p:nvPr/>
        </p:nvSpPr>
        <p:spPr>
          <a:xfrm>
            <a:off x="5783729" y="5010471"/>
            <a:ext cx="1874066" cy="310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D0D1E780-1ABA-3A79-35D2-258683BA65BE}"/>
              </a:ext>
            </a:extLst>
          </p:cNvPr>
          <p:cNvSpPr txBox="1"/>
          <p:nvPr/>
        </p:nvSpPr>
        <p:spPr>
          <a:xfrm>
            <a:off x="5799892" y="4196067"/>
            <a:ext cx="1494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输出每个车轮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目标速度</a:t>
            </a:r>
            <a:endParaRPr lang="en-US" altLang="zh-CN" dirty="0"/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47D6E322-5898-EDB7-0226-7A4791D5C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797" y="1174464"/>
            <a:ext cx="3991094" cy="1809654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ECE1C571-80CC-7419-2DCF-6086888B5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03" y="4128417"/>
            <a:ext cx="2184231" cy="2230827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88B7DC35-9B03-7C40-A0B2-0C7BA839F1DD}"/>
              </a:ext>
            </a:extLst>
          </p:cNvPr>
          <p:cNvGrpSpPr/>
          <p:nvPr/>
        </p:nvGrpSpPr>
        <p:grpSpPr>
          <a:xfrm>
            <a:off x="8043815" y="2163502"/>
            <a:ext cx="3185550" cy="2111795"/>
            <a:chOff x="-312259" y="267048"/>
            <a:chExt cx="6432553" cy="3087359"/>
          </a:xfrm>
        </p:grpSpPr>
        <p:pic>
          <p:nvPicPr>
            <p:cNvPr id="89" name="图片 88">
              <a:extLst>
                <a:ext uri="{FF2B5EF4-FFF2-40B4-BE49-F238E27FC236}">
                  <a16:creationId xmlns:a16="http://schemas.microsoft.com/office/drawing/2014/main" id="{A22104C8-37EA-03AE-EABB-FC535E9B3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24050" y="2502730"/>
              <a:ext cx="796244" cy="613396"/>
            </a:xfrm>
            <a:prstGeom prst="rect">
              <a:avLst/>
            </a:prstGeom>
          </p:spPr>
        </p:pic>
        <p:sp>
          <p:nvSpPr>
            <p:cNvPr id="90" name="矩形: 圆角 89">
              <a:extLst>
                <a:ext uri="{FF2B5EF4-FFF2-40B4-BE49-F238E27FC236}">
                  <a16:creationId xmlns:a16="http://schemas.microsoft.com/office/drawing/2014/main" id="{ABE2B128-DC3A-C368-50FC-7C3CFA6A22ED}"/>
                </a:ext>
              </a:extLst>
            </p:cNvPr>
            <p:cNvSpPr/>
            <p:nvPr/>
          </p:nvSpPr>
          <p:spPr>
            <a:xfrm>
              <a:off x="1410873" y="2597247"/>
              <a:ext cx="1633412" cy="6470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PID</a:t>
              </a:r>
              <a:endParaRPr lang="zh-CN" altLang="en-US" dirty="0"/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B9A9AD46-6DEE-6198-19CA-1DAD6A74790E}"/>
                </a:ext>
              </a:extLst>
            </p:cNvPr>
            <p:cNvSpPr txBox="1"/>
            <p:nvPr/>
          </p:nvSpPr>
          <p:spPr>
            <a:xfrm>
              <a:off x="1805410" y="1709676"/>
              <a:ext cx="1473618" cy="344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FF0000"/>
                  </a:solidFill>
                </a:rPr>
                <a:t>输入当前速度</a:t>
              </a:r>
              <a:endParaRPr lang="en-US" altLang="zh-CN" sz="1200" dirty="0">
                <a:solidFill>
                  <a:srgbClr val="FF0000"/>
                </a:solidFill>
              </a:endParaRPr>
            </a:p>
          </p:txBody>
        </p:sp>
        <p:sp>
          <p:nvSpPr>
            <p:cNvPr id="92" name="箭头: 右 91">
              <a:extLst>
                <a:ext uri="{FF2B5EF4-FFF2-40B4-BE49-F238E27FC236}">
                  <a16:creationId xmlns:a16="http://schemas.microsoft.com/office/drawing/2014/main" id="{6DE62EB7-9BE1-1E67-BA6E-106B4C680365}"/>
                </a:ext>
              </a:extLst>
            </p:cNvPr>
            <p:cNvSpPr/>
            <p:nvPr/>
          </p:nvSpPr>
          <p:spPr>
            <a:xfrm rot="5400000">
              <a:off x="1140383" y="1750580"/>
              <a:ext cx="1231232" cy="2730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8458EC3E-5CB4-E61F-3892-A623C39CCB1F}"/>
                </a:ext>
              </a:extLst>
            </p:cNvPr>
            <p:cNvSpPr/>
            <p:nvPr/>
          </p:nvSpPr>
          <p:spPr>
            <a:xfrm>
              <a:off x="1820593" y="534912"/>
              <a:ext cx="919956" cy="731520"/>
            </a:xfrm>
            <a:prstGeom prst="rect">
              <a:avLst/>
            </a:prstGeom>
            <a:solidFill>
              <a:srgbClr val="C4C7CD"/>
            </a:solidFill>
            <a:ln>
              <a:solidFill>
                <a:srgbClr val="EDEF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0067193B-66CF-95AB-EF2B-894D7BCB77AF}"/>
                </a:ext>
              </a:extLst>
            </p:cNvPr>
            <p:cNvSpPr/>
            <p:nvPr/>
          </p:nvSpPr>
          <p:spPr>
            <a:xfrm>
              <a:off x="1706589" y="667335"/>
              <a:ext cx="98821" cy="479555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rgbClr val="5B59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矩形: 圆角 94">
              <a:extLst>
                <a:ext uri="{FF2B5EF4-FFF2-40B4-BE49-F238E27FC236}">
                  <a16:creationId xmlns:a16="http://schemas.microsoft.com/office/drawing/2014/main" id="{457DBB61-950E-6545-1A6D-0A46D436AFBB}"/>
                </a:ext>
              </a:extLst>
            </p:cNvPr>
            <p:cNvSpPr/>
            <p:nvPr/>
          </p:nvSpPr>
          <p:spPr>
            <a:xfrm>
              <a:off x="2735869" y="330638"/>
              <a:ext cx="726480" cy="1141611"/>
            </a:xfrm>
            <a:prstGeom prst="roundRect">
              <a:avLst/>
            </a:prstGeom>
            <a:solidFill>
              <a:srgbClr val="B8C0C4"/>
            </a:solidFill>
            <a:ln>
              <a:solidFill>
                <a:srgbClr val="C0C4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矩形: 圆角 95">
              <a:extLst>
                <a:ext uri="{FF2B5EF4-FFF2-40B4-BE49-F238E27FC236}">
                  <a16:creationId xmlns:a16="http://schemas.microsoft.com/office/drawing/2014/main" id="{1D09401A-F94F-4DE0-F0D0-E544682DFFE5}"/>
                </a:ext>
              </a:extLst>
            </p:cNvPr>
            <p:cNvSpPr/>
            <p:nvPr/>
          </p:nvSpPr>
          <p:spPr>
            <a:xfrm>
              <a:off x="1701032" y="1169919"/>
              <a:ext cx="109934" cy="45719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9638276A-A18A-8349-304E-52004D33C004}"/>
                </a:ext>
              </a:extLst>
            </p:cNvPr>
            <p:cNvSpPr/>
            <p:nvPr/>
          </p:nvSpPr>
          <p:spPr>
            <a:xfrm>
              <a:off x="1818550" y="884254"/>
              <a:ext cx="1018238" cy="4571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98" name="图形 9" descr="齿轮">
              <a:extLst>
                <a:ext uri="{FF2B5EF4-FFF2-40B4-BE49-F238E27FC236}">
                  <a16:creationId xmlns:a16="http://schemas.microsoft.com/office/drawing/2014/main" id="{86F0D3EB-9A54-F35A-4835-2A74AE777FEC}"/>
                </a:ext>
              </a:extLst>
            </p:cNvPr>
            <p:cNvGrpSpPr/>
            <p:nvPr/>
          </p:nvGrpSpPr>
          <p:grpSpPr>
            <a:xfrm>
              <a:off x="2981049" y="766855"/>
              <a:ext cx="244439" cy="213593"/>
              <a:chOff x="5764543" y="1985679"/>
              <a:chExt cx="676786" cy="642439"/>
            </a:xfrm>
            <a:solidFill>
              <a:srgbClr val="000000"/>
            </a:solidFill>
          </p:grpSpPr>
          <p:sp>
            <p:nvSpPr>
              <p:cNvPr id="108" name="任意多边形: 形状 107">
                <a:extLst>
                  <a:ext uri="{FF2B5EF4-FFF2-40B4-BE49-F238E27FC236}">
                    <a16:creationId xmlns:a16="http://schemas.microsoft.com/office/drawing/2014/main" id="{2854A8FD-AB6F-5D5A-9B24-AD9E8B78FB16}"/>
                  </a:ext>
                </a:extLst>
              </p:cNvPr>
              <p:cNvSpPr/>
              <p:nvPr/>
            </p:nvSpPr>
            <p:spPr>
              <a:xfrm>
                <a:off x="6035566" y="1985679"/>
                <a:ext cx="405763" cy="404813"/>
              </a:xfrm>
              <a:custGeom>
                <a:avLst/>
                <a:gdLst>
                  <a:gd name="connsiteX0" fmla="*/ 202883 w 405764"/>
                  <a:gd name="connsiteY0" fmla="*/ 274320 h 404812"/>
                  <a:gd name="connsiteX1" fmla="*/ 131445 w 405764"/>
                  <a:gd name="connsiteY1" fmla="*/ 202883 h 404812"/>
                  <a:gd name="connsiteX2" fmla="*/ 202883 w 405764"/>
                  <a:gd name="connsiteY2" fmla="*/ 131445 h 404812"/>
                  <a:gd name="connsiteX3" fmla="*/ 274320 w 405764"/>
                  <a:gd name="connsiteY3" fmla="*/ 202883 h 404812"/>
                  <a:gd name="connsiteX4" fmla="*/ 202883 w 405764"/>
                  <a:gd name="connsiteY4" fmla="*/ 274320 h 404812"/>
                  <a:gd name="connsiteX5" fmla="*/ 363855 w 405764"/>
                  <a:gd name="connsiteY5" fmla="*/ 158115 h 404812"/>
                  <a:gd name="connsiteX6" fmla="*/ 348615 w 405764"/>
                  <a:gd name="connsiteY6" fmla="*/ 120968 h 404812"/>
                  <a:gd name="connsiteX7" fmla="*/ 363855 w 405764"/>
                  <a:gd name="connsiteY7" fmla="*/ 76200 h 404812"/>
                  <a:gd name="connsiteX8" fmla="*/ 329565 w 405764"/>
                  <a:gd name="connsiteY8" fmla="*/ 41910 h 404812"/>
                  <a:gd name="connsiteX9" fmla="*/ 284798 w 405764"/>
                  <a:gd name="connsiteY9" fmla="*/ 57150 h 404812"/>
                  <a:gd name="connsiteX10" fmla="*/ 247650 w 405764"/>
                  <a:gd name="connsiteY10" fmla="*/ 41910 h 404812"/>
                  <a:gd name="connsiteX11" fmla="*/ 226695 w 405764"/>
                  <a:gd name="connsiteY11" fmla="*/ 0 h 404812"/>
                  <a:gd name="connsiteX12" fmla="*/ 179070 w 405764"/>
                  <a:gd name="connsiteY12" fmla="*/ 0 h 404812"/>
                  <a:gd name="connsiteX13" fmla="*/ 158115 w 405764"/>
                  <a:gd name="connsiteY13" fmla="*/ 41910 h 404812"/>
                  <a:gd name="connsiteX14" fmla="*/ 120968 w 405764"/>
                  <a:gd name="connsiteY14" fmla="*/ 57150 h 404812"/>
                  <a:gd name="connsiteX15" fmla="*/ 76200 w 405764"/>
                  <a:gd name="connsiteY15" fmla="*/ 41910 h 404812"/>
                  <a:gd name="connsiteX16" fmla="*/ 41910 w 405764"/>
                  <a:gd name="connsiteY16" fmla="*/ 76200 h 404812"/>
                  <a:gd name="connsiteX17" fmla="*/ 57150 w 405764"/>
                  <a:gd name="connsiteY17" fmla="*/ 120968 h 404812"/>
                  <a:gd name="connsiteX18" fmla="*/ 41910 w 405764"/>
                  <a:gd name="connsiteY18" fmla="*/ 158115 h 404812"/>
                  <a:gd name="connsiteX19" fmla="*/ 0 w 405764"/>
                  <a:gd name="connsiteY19" fmla="*/ 179070 h 404812"/>
                  <a:gd name="connsiteX20" fmla="*/ 0 w 405764"/>
                  <a:gd name="connsiteY20" fmla="*/ 226695 h 404812"/>
                  <a:gd name="connsiteX21" fmla="*/ 41910 w 405764"/>
                  <a:gd name="connsiteY21" fmla="*/ 247650 h 404812"/>
                  <a:gd name="connsiteX22" fmla="*/ 57150 w 405764"/>
                  <a:gd name="connsiteY22" fmla="*/ 284798 h 404812"/>
                  <a:gd name="connsiteX23" fmla="*/ 41910 w 405764"/>
                  <a:gd name="connsiteY23" fmla="*/ 329565 h 404812"/>
                  <a:gd name="connsiteX24" fmla="*/ 75248 w 405764"/>
                  <a:gd name="connsiteY24" fmla="*/ 362903 h 404812"/>
                  <a:gd name="connsiteX25" fmla="*/ 120015 w 405764"/>
                  <a:gd name="connsiteY25" fmla="*/ 347663 h 404812"/>
                  <a:gd name="connsiteX26" fmla="*/ 157163 w 405764"/>
                  <a:gd name="connsiteY26" fmla="*/ 362903 h 404812"/>
                  <a:gd name="connsiteX27" fmla="*/ 178118 w 405764"/>
                  <a:gd name="connsiteY27" fmla="*/ 404813 h 404812"/>
                  <a:gd name="connsiteX28" fmla="*/ 225743 w 405764"/>
                  <a:gd name="connsiteY28" fmla="*/ 404813 h 404812"/>
                  <a:gd name="connsiteX29" fmla="*/ 246698 w 405764"/>
                  <a:gd name="connsiteY29" fmla="*/ 362903 h 404812"/>
                  <a:gd name="connsiteX30" fmla="*/ 283845 w 405764"/>
                  <a:gd name="connsiteY30" fmla="*/ 347663 h 404812"/>
                  <a:gd name="connsiteX31" fmla="*/ 328613 w 405764"/>
                  <a:gd name="connsiteY31" fmla="*/ 362903 h 404812"/>
                  <a:gd name="connsiteX32" fmla="*/ 362903 w 405764"/>
                  <a:gd name="connsiteY32" fmla="*/ 329565 h 404812"/>
                  <a:gd name="connsiteX33" fmla="*/ 347663 w 405764"/>
                  <a:gd name="connsiteY33" fmla="*/ 284798 h 404812"/>
                  <a:gd name="connsiteX34" fmla="*/ 363855 w 405764"/>
                  <a:gd name="connsiteY34" fmla="*/ 247650 h 404812"/>
                  <a:gd name="connsiteX35" fmla="*/ 405765 w 405764"/>
                  <a:gd name="connsiteY35" fmla="*/ 226695 h 404812"/>
                  <a:gd name="connsiteX36" fmla="*/ 405765 w 405764"/>
                  <a:gd name="connsiteY36" fmla="*/ 179070 h 404812"/>
                  <a:gd name="connsiteX37" fmla="*/ 363855 w 405764"/>
                  <a:gd name="connsiteY37" fmla="*/ 158115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05764" h="404812">
                    <a:moveTo>
                      <a:pt x="202883" y="274320"/>
                    </a:moveTo>
                    <a:cubicBezTo>
                      <a:pt x="162877" y="274320"/>
                      <a:pt x="131445" y="241935"/>
                      <a:pt x="131445" y="202883"/>
                    </a:cubicBezTo>
                    <a:cubicBezTo>
                      <a:pt x="131445" y="163830"/>
                      <a:pt x="163830" y="131445"/>
                      <a:pt x="202883" y="131445"/>
                    </a:cubicBezTo>
                    <a:cubicBezTo>
                      <a:pt x="242888" y="131445"/>
                      <a:pt x="274320" y="163830"/>
                      <a:pt x="274320" y="202883"/>
                    </a:cubicBezTo>
                    <a:cubicBezTo>
                      <a:pt x="274320" y="241935"/>
                      <a:pt x="241935" y="274320"/>
                      <a:pt x="202883" y="274320"/>
                    </a:cubicBezTo>
                    <a:close/>
                    <a:moveTo>
                      <a:pt x="363855" y="158115"/>
                    </a:moveTo>
                    <a:cubicBezTo>
                      <a:pt x="360045" y="144780"/>
                      <a:pt x="355283" y="132398"/>
                      <a:pt x="348615" y="120968"/>
                    </a:cubicBez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367" y="50483"/>
                      <a:pt x="260985" y="45720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4780" y="45720"/>
                      <a:pt x="132398" y="50483"/>
                      <a:pt x="120968" y="57150"/>
                    </a:cubicBezTo>
                    <a:lnTo>
                      <a:pt x="76200" y="41910"/>
                    </a:lnTo>
                    <a:lnTo>
                      <a:pt x="41910" y="76200"/>
                    </a:lnTo>
                    <a:lnTo>
                      <a:pt x="57150" y="120968"/>
                    </a:lnTo>
                    <a:cubicBezTo>
                      <a:pt x="50482" y="132398"/>
                      <a:pt x="45720" y="144780"/>
                      <a:pt x="41910" y="158115"/>
                    </a:cubicBezTo>
                    <a:lnTo>
                      <a:pt x="0" y="179070"/>
                    </a:lnTo>
                    <a:lnTo>
                      <a:pt x="0" y="226695"/>
                    </a:lnTo>
                    <a:lnTo>
                      <a:pt x="41910" y="247650"/>
                    </a:lnTo>
                    <a:cubicBezTo>
                      <a:pt x="45720" y="260985"/>
                      <a:pt x="50482" y="273368"/>
                      <a:pt x="57150" y="284798"/>
                    </a:cubicBezTo>
                    <a:lnTo>
                      <a:pt x="41910" y="329565"/>
                    </a:lnTo>
                    <a:lnTo>
                      <a:pt x="75248" y="362903"/>
                    </a:lnTo>
                    <a:lnTo>
                      <a:pt x="120015" y="347663"/>
                    </a:lnTo>
                    <a:cubicBezTo>
                      <a:pt x="131445" y="354330"/>
                      <a:pt x="143827" y="359093"/>
                      <a:pt x="157163" y="362903"/>
                    </a:cubicBezTo>
                    <a:lnTo>
                      <a:pt x="178118" y="404813"/>
                    </a:lnTo>
                    <a:lnTo>
                      <a:pt x="225743" y="404813"/>
                    </a:lnTo>
                    <a:lnTo>
                      <a:pt x="246698" y="362903"/>
                    </a:lnTo>
                    <a:cubicBezTo>
                      <a:pt x="260033" y="359093"/>
                      <a:pt x="272415" y="354330"/>
                      <a:pt x="283845" y="347663"/>
                    </a:cubicBezTo>
                    <a:lnTo>
                      <a:pt x="328613" y="362903"/>
                    </a:lnTo>
                    <a:lnTo>
                      <a:pt x="362903" y="329565"/>
                    </a:lnTo>
                    <a:lnTo>
                      <a:pt x="347663" y="284798"/>
                    </a:lnTo>
                    <a:cubicBezTo>
                      <a:pt x="354330" y="273368"/>
                      <a:pt x="360045" y="260033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" name="任意多边形: 形状 108">
                <a:extLst>
                  <a:ext uri="{FF2B5EF4-FFF2-40B4-BE49-F238E27FC236}">
                    <a16:creationId xmlns:a16="http://schemas.microsoft.com/office/drawing/2014/main" id="{A6314215-80F9-9DB5-7A4E-1D525F752929}"/>
                  </a:ext>
                </a:extLst>
              </p:cNvPr>
              <p:cNvSpPr/>
              <p:nvPr/>
            </p:nvSpPr>
            <p:spPr>
              <a:xfrm>
                <a:off x="5764543" y="2223306"/>
                <a:ext cx="405765" cy="404812"/>
              </a:xfrm>
              <a:custGeom>
                <a:avLst/>
                <a:gdLst>
                  <a:gd name="connsiteX0" fmla="*/ 202883 w 405765"/>
                  <a:gd name="connsiteY0" fmla="*/ 274320 h 404812"/>
                  <a:gd name="connsiteX1" fmla="*/ 131445 w 405765"/>
                  <a:gd name="connsiteY1" fmla="*/ 202882 h 404812"/>
                  <a:gd name="connsiteX2" fmla="*/ 202883 w 405765"/>
                  <a:gd name="connsiteY2" fmla="*/ 131445 h 404812"/>
                  <a:gd name="connsiteX3" fmla="*/ 274320 w 405765"/>
                  <a:gd name="connsiteY3" fmla="*/ 202882 h 404812"/>
                  <a:gd name="connsiteX4" fmla="*/ 202883 w 405765"/>
                  <a:gd name="connsiteY4" fmla="*/ 274320 h 404812"/>
                  <a:gd name="connsiteX5" fmla="*/ 202883 w 405765"/>
                  <a:gd name="connsiteY5" fmla="*/ 274320 h 404812"/>
                  <a:gd name="connsiteX6" fmla="*/ 348615 w 405765"/>
                  <a:gd name="connsiteY6" fmla="*/ 120967 h 404812"/>
                  <a:gd name="connsiteX7" fmla="*/ 363855 w 405765"/>
                  <a:gd name="connsiteY7" fmla="*/ 76200 h 404812"/>
                  <a:gd name="connsiteX8" fmla="*/ 329565 w 405765"/>
                  <a:gd name="connsiteY8" fmla="*/ 41910 h 404812"/>
                  <a:gd name="connsiteX9" fmla="*/ 284798 w 405765"/>
                  <a:gd name="connsiteY9" fmla="*/ 57150 h 404812"/>
                  <a:gd name="connsiteX10" fmla="*/ 247650 w 405765"/>
                  <a:gd name="connsiteY10" fmla="*/ 41910 h 404812"/>
                  <a:gd name="connsiteX11" fmla="*/ 226695 w 405765"/>
                  <a:gd name="connsiteY11" fmla="*/ 0 h 404812"/>
                  <a:gd name="connsiteX12" fmla="*/ 179070 w 405765"/>
                  <a:gd name="connsiteY12" fmla="*/ 0 h 404812"/>
                  <a:gd name="connsiteX13" fmla="*/ 158115 w 405765"/>
                  <a:gd name="connsiteY13" fmla="*/ 41910 h 404812"/>
                  <a:gd name="connsiteX14" fmla="*/ 120968 w 405765"/>
                  <a:gd name="connsiteY14" fmla="*/ 57150 h 404812"/>
                  <a:gd name="connsiteX15" fmla="*/ 76200 w 405765"/>
                  <a:gd name="connsiteY15" fmla="*/ 41910 h 404812"/>
                  <a:gd name="connsiteX16" fmla="*/ 42863 w 405765"/>
                  <a:gd name="connsiteY16" fmla="*/ 75247 h 404812"/>
                  <a:gd name="connsiteX17" fmla="*/ 57150 w 405765"/>
                  <a:gd name="connsiteY17" fmla="*/ 120015 h 404812"/>
                  <a:gd name="connsiteX18" fmla="*/ 41910 w 405765"/>
                  <a:gd name="connsiteY18" fmla="*/ 157163 h 404812"/>
                  <a:gd name="connsiteX19" fmla="*/ 0 w 405765"/>
                  <a:gd name="connsiteY19" fmla="*/ 178117 h 404812"/>
                  <a:gd name="connsiteX20" fmla="*/ 0 w 405765"/>
                  <a:gd name="connsiteY20" fmla="*/ 225742 h 404812"/>
                  <a:gd name="connsiteX21" fmla="*/ 41910 w 405765"/>
                  <a:gd name="connsiteY21" fmla="*/ 246698 h 404812"/>
                  <a:gd name="connsiteX22" fmla="*/ 57150 w 405765"/>
                  <a:gd name="connsiteY22" fmla="*/ 283845 h 404812"/>
                  <a:gd name="connsiteX23" fmla="*/ 42863 w 405765"/>
                  <a:gd name="connsiteY23" fmla="*/ 328613 h 404812"/>
                  <a:gd name="connsiteX24" fmla="*/ 76200 w 405765"/>
                  <a:gd name="connsiteY24" fmla="*/ 361950 h 404812"/>
                  <a:gd name="connsiteX25" fmla="*/ 120968 w 405765"/>
                  <a:gd name="connsiteY25" fmla="*/ 347663 h 404812"/>
                  <a:gd name="connsiteX26" fmla="*/ 158115 w 405765"/>
                  <a:gd name="connsiteY26" fmla="*/ 362903 h 404812"/>
                  <a:gd name="connsiteX27" fmla="*/ 179070 w 405765"/>
                  <a:gd name="connsiteY27" fmla="*/ 404813 h 404812"/>
                  <a:gd name="connsiteX28" fmla="*/ 226695 w 405765"/>
                  <a:gd name="connsiteY28" fmla="*/ 404813 h 404812"/>
                  <a:gd name="connsiteX29" fmla="*/ 247650 w 405765"/>
                  <a:gd name="connsiteY29" fmla="*/ 362903 h 404812"/>
                  <a:gd name="connsiteX30" fmla="*/ 284798 w 405765"/>
                  <a:gd name="connsiteY30" fmla="*/ 347663 h 404812"/>
                  <a:gd name="connsiteX31" fmla="*/ 329565 w 405765"/>
                  <a:gd name="connsiteY31" fmla="*/ 362903 h 404812"/>
                  <a:gd name="connsiteX32" fmla="*/ 362903 w 405765"/>
                  <a:gd name="connsiteY32" fmla="*/ 328613 h 404812"/>
                  <a:gd name="connsiteX33" fmla="*/ 348615 w 405765"/>
                  <a:gd name="connsiteY33" fmla="*/ 284798 h 404812"/>
                  <a:gd name="connsiteX34" fmla="*/ 363855 w 405765"/>
                  <a:gd name="connsiteY34" fmla="*/ 247650 h 404812"/>
                  <a:gd name="connsiteX35" fmla="*/ 405765 w 405765"/>
                  <a:gd name="connsiteY35" fmla="*/ 226695 h 404812"/>
                  <a:gd name="connsiteX36" fmla="*/ 405765 w 405765"/>
                  <a:gd name="connsiteY36" fmla="*/ 179070 h 404812"/>
                  <a:gd name="connsiteX37" fmla="*/ 363855 w 405765"/>
                  <a:gd name="connsiteY37" fmla="*/ 158115 h 404812"/>
                  <a:gd name="connsiteX38" fmla="*/ 348615 w 405765"/>
                  <a:gd name="connsiteY38" fmla="*/ 120967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05765" h="404812">
                    <a:moveTo>
                      <a:pt x="202883" y="274320"/>
                    </a:moveTo>
                    <a:cubicBezTo>
                      <a:pt x="162878" y="274320"/>
                      <a:pt x="131445" y="241935"/>
                      <a:pt x="131445" y="202882"/>
                    </a:cubicBezTo>
                    <a:cubicBezTo>
                      <a:pt x="131445" y="162877"/>
                      <a:pt x="163830" y="131445"/>
                      <a:pt x="202883" y="131445"/>
                    </a:cubicBezTo>
                    <a:cubicBezTo>
                      <a:pt x="242888" y="131445"/>
                      <a:pt x="274320" y="163830"/>
                      <a:pt x="274320" y="202882"/>
                    </a:cubicBezTo>
                    <a:cubicBezTo>
                      <a:pt x="274320" y="241935"/>
                      <a:pt x="242888" y="274320"/>
                      <a:pt x="202883" y="274320"/>
                    </a:cubicBezTo>
                    <a:lnTo>
                      <a:pt x="202883" y="274320"/>
                    </a:lnTo>
                    <a:close/>
                    <a:moveTo>
                      <a:pt x="348615" y="120967"/>
                    </a:move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368" y="50482"/>
                      <a:pt x="260033" y="45720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4780" y="45720"/>
                      <a:pt x="132398" y="50482"/>
                      <a:pt x="120968" y="57150"/>
                    </a:cubicBezTo>
                    <a:lnTo>
                      <a:pt x="76200" y="41910"/>
                    </a:lnTo>
                    <a:lnTo>
                      <a:pt x="42863" y="75247"/>
                    </a:lnTo>
                    <a:lnTo>
                      <a:pt x="57150" y="120015"/>
                    </a:lnTo>
                    <a:cubicBezTo>
                      <a:pt x="50483" y="131445"/>
                      <a:pt x="45720" y="144780"/>
                      <a:pt x="41910" y="157163"/>
                    </a:cubicBezTo>
                    <a:lnTo>
                      <a:pt x="0" y="178117"/>
                    </a:lnTo>
                    <a:lnTo>
                      <a:pt x="0" y="225742"/>
                    </a:lnTo>
                    <a:lnTo>
                      <a:pt x="41910" y="246698"/>
                    </a:lnTo>
                    <a:cubicBezTo>
                      <a:pt x="45720" y="260032"/>
                      <a:pt x="50483" y="272415"/>
                      <a:pt x="57150" y="283845"/>
                    </a:cubicBezTo>
                    <a:lnTo>
                      <a:pt x="42863" y="328613"/>
                    </a:lnTo>
                    <a:lnTo>
                      <a:pt x="76200" y="361950"/>
                    </a:lnTo>
                    <a:lnTo>
                      <a:pt x="120968" y="347663"/>
                    </a:lnTo>
                    <a:cubicBezTo>
                      <a:pt x="132398" y="354330"/>
                      <a:pt x="144780" y="359092"/>
                      <a:pt x="158115" y="362903"/>
                    </a:cubicBezTo>
                    <a:lnTo>
                      <a:pt x="179070" y="404813"/>
                    </a:lnTo>
                    <a:lnTo>
                      <a:pt x="226695" y="404813"/>
                    </a:lnTo>
                    <a:lnTo>
                      <a:pt x="247650" y="362903"/>
                    </a:lnTo>
                    <a:cubicBezTo>
                      <a:pt x="260985" y="359092"/>
                      <a:pt x="273368" y="354330"/>
                      <a:pt x="284798" y="347663"/>
                    </a:cubicBezTo>
                    <a:lnTo>
                      <a:pt x="329565" y="362903"/>
                    </a:lnTo>
                    <a:lnTo>
                      <a:pt x="362903" y="328613"/>
                    </a:lnTo>
                    <a:lnTo>
                      <a:pt x="348615" y="284798"/>
                    </a:lnTo>
                    <a:cubicBezTo>
                      <a:pt x="355283" y="273367"/>
                      <a:pt x="360045" y="260985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ubicBezTo>
                      <a:pt x="360045" y="144780"/>
                      <a:pt x="355283" y="132397"/>
                      <a:pt x="348615" y="12096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99" name="图形 11" descr="单级齿轮">
              <a:extLst>
                <a:ext uri="{FF2B5EF4-FFF2-40B4-BE49-F238E27FC236}">
                  <a16:creationId xmlns:a16="http://schemas.microsoft.com/office/drawing/2014/main" id="{992BA2F5-D4DD-BFF0-2B76-BC90FA9B9D99}"/>
                </a:ext>
              </a:extLst>
            </p:cNvPr>
            <p:cNvSpPr/>
            <p:nvPr/>
          </p:nvSpPr>
          <p:spPr>
            <a:xfrm>
              <a:off x="3074066" y="906431"/>
              <a:ext cx="156295" cy="148035"/>
            </a:xfrm>
            <a:custGeom>
              <a:avLst/>
              <a:gdLst>
                <a:gd name="connsiteX0" fmla="*/ 323850 w 648652"/>
                <a:gd name="connsiteY0" fmla="*/ 438150 h 647700"/>
                <a:gd name="connsiteX1" fmla="*/ 209550 w 648652"/>
                <a:gd name="connsiteY1" fmla="*/ 323850 h 647700"/>
                <a:gd name="connsiteX2" fmla="*/ 323850 w 648652"/>
                <a:gd name="connsiteY2" fmla="*/ 209550 h 647700"/>
                <a:gd name="connsiteX3" fmla="*/ 438150 w 648652"/>
                <a:gd name="connsiteY3" fmla="*/ 323850 h 647700"/>
                <a:gd name="connsiteX4" fmla="*/ 323850 w 648652"/>
                <a:gd name="connsiteY4" fmla="*/ 438150 h 647700"/>
                <a:gd name="connsiteX5" fmla="*/ 581025 w 648652"/>
                <a:gd name="connsiteY5" fmla="*/ 252413 h 647700"/>
                <a:gd name="connsiteX6" fmla="*/ 556260 w 648652"/>
                <a:gd name="connsiteY6" fmla="*/ 193358 h 647700"/>
                <a:gd name="connsiteX7" fmla="*/ 580073 w 648652"/>
                <a:gd name="connsiteY7" fmla="*/ 121920 h 647700"/>
                <a:gd name="connsiteX8" fmla="*/ 525780 w 648652"/>
                <a:gd name="connsiteY8" fmla="*/ 67628 h 647700"/>
                <a:gd name="connsiteX9" fmla="*/ 454343 w 648652"/>
                <a:gd name="connsiteY9" fmla="*/ 91440 h 647700"/>
                <a:gd name="connsiteX10" fmla="*/ 394335 w 648652"/>
                <a:gd name="connsiteY10" fmla="*/ 66675 h 647700"/>
                <a:gd name="connsiteX11" fmla="*/ 361950 w 648652"/>
                <a:gd name="connsiteY11" fmla="*/ 0 h 647700"/>
                <a:gd name="connsiteX12" fmla="*/ 285750 w 648652"/>
                <a:gd name="connsiteY12" fmla="*/ 0 h 647700"/>
                <a:gd name="connsiteX13" fmla="*/ 252413 w 648652"/>
                <a:gd name="connsiteY13" fmla="*/ 66675 h 647700"/>
                <a:gd name="connsiteX14" fmla="*/ 193358 w 648652"/>
                <a:gd name="connsiteY14" fmla="*/ 91440 h 647700"/>
                <a:gd name="connsiteX15" fmla="*/ 121920 w 648652"/>
                <a:gd name="connsiteY15" fmla="*/ 67628 h 647700"/>
                <a:gd name="connsiteX16" fmla="*/ 67628 w 648652"/>
                <a:gd name="connsiteY16" fmla="*/ 121920 h 647700"/>
                <a:gd name="connsiteX17" fmla="*/ 91440 w 648652"/>
                <a:gd name="connsiteY17" fmla="*/ 193358 h 647700"/>
                <a:gd name="connsiteX18" fmla="*/ 66675 w 648652"/>
                <a:gd name="connsiteY18" fmla="*/ 253365 h 647700"/>
                <a:gd name="connsiteX19" fmla="*/ 0 w 648652"/>
                <a:gd name="connsiteY19" fmla="*/ 285750 h 647700"/>
                <a:gd name="connsiteX20" fmla="*/ 0 w 648652"/>
                <a:gd name="connsiteY20" fmla="*/ 361950 h 647700"/>
                <a:gd name="connsiteX21" fmla="*/ 66675 w 648652"/>
                <a:gd name="connsiteY21" fmla="*/ 395288 h 647700"/>
                <a:gd name="connsiteX22" fmla="*/ 91440 w 648652"/>
                <a:gd name="connsiteY22" fmla="*/ 454343 h 647700"/>
                <a:gd name="connsiteX23" fmla="*/ 67628 w 648652"/>
                <a:gd name="connsiteY23" fmla="*/ 525780 h 647700"/>
                <a:gd name="connsiteX24" fmla="*/ 121920 w 648652"/>
                <a:gd name="connsiteY24" fmla="*/ 580073 h 647700"/>
                <a:gd name="connsiteX25" fmla="*/ 193358 w 648652"/>
                <a:gd name="connsiteY25" fmla="*/ 556260 h 647700"/>
                <a:gd name="connsiteX26" fmla="*/ 253365 w 648652"/>
                <a:gd name="connsiteY26" fmla="*/ 581025 h 647700"/>
                <a:gd name="connsiteX27" fmla="*/ 286703 w 648652"/>
                <a:gd name="connsiteY27" fmla="*/ 647700 h 647700"/>
                <a:gd name="connsiteX28" fmla="*/ 362903 w 648652"/>
                <a:gd name="connsiteY28" fmla="*/ 647700 h 647700"/>
                <a:gd name="connsiteX29" fmla="*/ 396240 w 648652"/>
                <a:gd name="connsiteY29" fmla="*/ 581025 h 647700"/>
                <a:gd name="connsiteX30" fmla="*/ 455295 w 648652"/>
                <a:gd name="connsiteY30" fmla="*/ 556260 h 647700"/>
                <a:gd name="connsiteX31" fmla="*/ 526733 w 648652"/>
                <a:gd name="connsiteY31" fmla="*/ 580073 h 647700"/>
                <a:gd name="connsiteX32" fmla="*/ 581025 w 648652"/>
                <a:gd name="connsiteY32" fmla="*/ 525780 h 647700"/>
                <a:gd name="connsiteX33" fmla="*/ 557213 w 648652"/>
                <a:gd name="connsiteY33" fmla="*/ 454343 h 647700"/>
                <a:gd name="connsiteX34" fmla="*/ 581978 w 648652"/>
                <a:gd name="connsiteY34" fmla="*/ 394335 h 647700"/>
                <a:gd name="connsiteX35" fmla="*/ 648653 w 648652"/>
                <a:gd name="connsiteY35" fmla="*/ 360998 h 647700"/>
                <a:gd name="connsiteX36" fmla="*/ 648653 w 648652"/>
                <a:gd name="connsiteY36" fmla="*/ 284798 h 647700"/>
                <a:gd name="connsiteX37" fmla="*/ 581025 w 648652"/>
                <a:gd name="connsiteY37" fmla="*/ 252413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48652" h="647700">
                  <a:moveTo>
                    <a:pt x="323850" y="438150"/>
                  </a:moveTo>
                  <a:cubicBezTo>
                    <a:pt x="260985" y="438150"/>
                    <a:pt x="209550" y="386715"/>
                    <a:pt x="209550" y="323850"/>
                  </a:cubicBezTo>
                  <a:cubicBezTo>
                    <a:pt x="209550" y="260985"/>
                    <a:pt x="260985" y="209550"/>
                    <a:pt x="323850" y="209550"/>
                  </a:cubicBezTo>
                  <a:cubicBezTo>
                    <a:pt x="386715" y="209550"/>
                    <a:pt x="438150" y="260985"/>
                    <a:pt x="438150" y="323850"/>
                  </a:cubicBezTo>
                  <a:cubicBezTo>
                    <a:pt x="438150" y="386715"/>
                    <a:pt x="386715" y="438150"/>
                    <a:pt x="323850" y="438150"/>
                  </a:cubicBezTo>
                  <a:close/>
                  <a:moveTo>
                    <a:pt x="581025" y="252413"/>
                  </a:moveTo>
                  <a:cubicBezTo>
                    <a:pt x="575310" y="231458"/>
                    <a:pt x="566738" y="211455"/>
                    <a:pt x="556260" y="193358"/>
                  </a:cubicBezTo>
                  <a:lnTo>
                    <a:pt x="580073" y="121920"/>
                  </a:lnTo>
                  <a:lnTo>
                    <a:pt x="525780" y="67628"/>
                  </a:lnTo>
                  <a:lnTo>
                    <a:pt x="454343" y="91440"/>
                  </a:lnTo>
                  <a:cubicBezTo>
                    <a:pt x="435293" y="80963"/>
                    <a:pt x="415290" y="72390"/>
                    <a:pt x="394335" y="66675"/>
                  </a:cubicBezTo>
                  <a:lnTo>
                    <a:pt x="361950" y="0"/>
                  </a:lnTo>
                  <a:lnTo>
                    <a:pt x="285750" y="0"/>
                  </a:lnTo>
                  <a:lnTo>
                    <a:pt x="252413" y="66675"/>
                  </a:lnTo>
                  <a:cubicBezTo>
                    <a:pt x="231458" y="72390"/>
                    <a:pt x="211455" y="80963"/>
                    <a:pt x="193358" y="91440"/>
                  </a:cubicBezTo>
                  <a:lnTo>
                    <a:pt x="121920" y="67628"/>
                  </a:lnTo>
                  <a:lnTo>
                    <a:pt x="67628" y="121920"/>
                  </a:lnTo>
                  <a:lnTo>
                    <a:pt x="91440" y="193358"/>
                  </a:lnTo>
                  <a:cubicBezTo>
                    <a:pt x="80963" y="212408"/>
                    <a:pt x="72390" y="232410"/>
                    <a:pt x="66675" y="253365"/>
                  </a:cubicBezTo>
                  <a:lnTo>
                    <a:pt x="0" y="285750"/>
                  </a:lnTo>
                  <a:lnTo>
                    <a:pt x="0" y="361950"/>
                  </a:lnTo>
                  <a:lnTo>
                    <a:pt x="66675" y="395288"/>
                  </a:lnTo>
                  <a:cubicBezTo>
                    <a:pt x="72390" y="416243"/>
                    <a:pt x="80963" y="436245"/>
                    <a:pt x="91440" y="454343"/>
                  </a:cubicBezTo>
                  <a:lnTo>
                    <a:pt x="67628" y="525780"/>
                  </a:lnTo>
                  <a:lnTo>
                    <a:pt x="121920" y="580073"/>
                  </a:lnTo>
                  <a:lnTo>
                    <a:pt x="193358" y="556260"/>
                  </a:lnTo>
                  <a:cubicBezTo>
                    <a:pt x="212408" y="566738"/>
                    <a:pt x="232410" y="575310"/>
                    <a:pt x="253365" y="581025"/>
                  </a:cubicBezTo>
                  <a:lnTo>
                    <a:pt x="286703" y="647700"/>
                  </a:lnTo>
                  <a:lnTo>
                    <a:pt x="362903" y="647700"/>
                  </a:lnTo>
                  <a:lnTo>
                    <a:pt x="396240" y="581025"/>
                  </a:lnTo>
                  <a:cubicBezTo>
                    <a:pt x="417195" y="575310"/>
                    <a:pt x="437198" y="566738"/>
                    <a:pt x="455295" y="556260"/>
                  </a:cubicBezTo>
                  <a:lnTo>
                    <a:pt x="526733" y="580073"/>
                  </a:lnTo>
                  <a:lnTo>
                    <a:pt x="581025" y="525780"/>
                  </a:lnTo>
                  <a:lnTo>
                    <a:pt x="557213" y="454343"/>
                  </a:lnTo>
                  <a:cubicBezTo>
                    <a:pt x="567690" y="435293"/>
                    <a:pt x="576263" y="415290"/>
                    <a:pt x="581978" y="394335"/>
                  </a:cubicBezTo>
                  <a:lnTo>
                    <a:pt x="648653" y="360998"/>
                  </a:lnTo>
                  <a:lnTo>
                    <a:pt x="648653" y="284798"/>
                  </a:lnTo>
                  <a:lnTo>
                    <a:pt x="581025" y="25241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73DE8985-5A35-BAB0-97B4-416CEC700AB3}"/>
                </a:ext>
              </a:extLst>
            </p:cNvPr>
            <p:cNvSpPr/>
            <p:nvPr/>
          </p:nvSpPr>
          <p:spPr>
            <a:xfrm>
              <a:off x="3190152" y="870894"/>
              <a:ext cx="219763" cy="4571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1" name="圆柱体 100">
              <a:extLst>
                <a:ext uri="{FF2B5EF4-FFF2-40B4-BE49-F238E27FC236}">
                  <a16:creationId xmlns:a16="http://schemas.microsoft.com/office/drawing/2014/main" id="{F5AA95EC-0AD1-2FC0-4755-9AD31A908DCD}"/>
                </a:ext>
              </a:extLst>
            </p:cNvPr>
            <p:cNvSpPr/>
            <p:nvPr/>
          </p:nvSpPr>
          <p:spPr>
            <a:xfrm rot="5400000">
              <a:off x="3457755" y="776791"/>
              <a:ext cx="123334" cy="214927"/>
            </a:xfrm>
            <a:prstGeom prst="can">
              <a:avLst/>
            </a:prstGeom>
            <a:solidFill>
              <a:srgbClr val="8F8B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圆柱体 101">
              <a:extLst>
                <a:ext uri="{FF2B5EF4-FFF2-40B4-BE49-F238E27FC236}">
                  <a16:creationId xmlns:a16="http://schemas.microsoft.com/office/drawing/2014/main" id="{5514EFDA-D31E-5C4B-D4BA-5E3E65C6B0C6}"/>
                </a:ext>
              </a:extLst>
            </p:cNvPr>
            <p:cNvSpPr/>
            <p:nvPr/>
          </p:nvSpPr>
          <p:spPr>
            <a:xfrm rot="5400000">
              <a:off x="3153378" y="734348"/>
              <a:ext cx="1294172" cy="359571"/>
            </a:xfrm>
            <a:prstGeom prst="can">
              <a:avLst/>
            </a:prstGeom>
            <a:solidFill>
              <a:srgbClr val="32313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箭头: 右 102">
              <a:extLst>
                <a:ext uri="{FF2B5EF4-FFF2-40B4-BE49-F238E27FC236}">
                  <a16:creationId xmlns:a16="http://schemas.microsoft.com/office/drawing/2014/main" id="{103ACC2A-610C-8A22-0E52-E25964820B08}"/>
                </a:ext>
              </a:extLst>
            </p:cNvPr>
            <p:cNvSpPr/>
            <p:nvPr/>
          </p:nvSpPr>
          <p:spPr>
            <a:xfrm>
              <a:off x="240358" y="2742578"/>
              <a:ext cx="1170515" cy="3564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52490988-C720-C9D1-407D-0B7924960713}"/>
                </a:ext>
              </a:extLst>
            </p:cNvPr>
            <p:cNvSpPr txBox="1"/>
            <p:nvPr/>
          </p:nvSpPr>
          <p:spPr>
            <a:xfrm>
              <a:off x="-312259" y="2971214"/>
              <a:ext cx="1266819" cy="3831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目标速度 </a:t>
              </a:r>
            </a:p>
          </p:txBody>
        </p:sp>
        <p:sp>
          <p:nvSpPr>
            <p:cNvPr id="105" name="箭头: 右 104">
              <a:extLst>
                <a:ext uri="{FF2B5EF4-FFF2-40B4-BE49-F238E27FC236}">
                  <a16:creationId xmlns:a16="http://schemas.microsoft.com/office/drawing/2014/main" id="{244F5778-32B2-EA68-471B-EEFA8519390B}"/>
                </a:ext>
              </a:extLst>
            </p:cNvPr>
            <p:cNvSpPr/>
            <p:nvPr/>
          </p:nvSpPr>
          <p:spPr>
            <a:xfrm>
              <a:off x="3116889" y="2805488"/>
              <a:ext cx="2260086" cy="31063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2488EDF1-4EC5-F7DD-4CFD-330D9C902B01}"/>
                </a:ext>
              </a:extLst>
            </p:cNvPr>
            <p:cNvSpPr txBox="1"/>
            <p:nvPr/>
          </p:nvSpPr>
          <p:spPr>
            <a:xfrm>
              <a:off x="3031346" y="2289726"/>
              <a:ext cx="2746608" cy="344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FF0000"/>
                  </a:solidFill>
                </a:rPr>
                <a:t>输出不同占空比</a:t>
              </a:r>
              <a:r>
                <a:rPr lang="en-US" altLang="zh-CN" sz="1200" dirty="0">
                  <a:solidFill>
                    <a:srgbClr val="FF0000"/>
                  </a:solidFill>
                </a:rPr>
                <a:t>PWM</a:t>
              </a:r>
              <a:endParaRPr lang="en-US" altLang="zh-CN" sz="1200" dirty="0"/>
            </a:p>
          </p:txBody>
        </p:sp>
        <p:sp>
          <p:nvSpPr>
            <p:cNvPr id="107" name="箭头: 圆角右 106">
              <a:extLst>
                <a:ext uri="{FF2B5EF4-FFF2-40B4-BE49-F238E27FC236}">
                  <a16:creationId xmlns:a16="http://schemas.microsoft.com/office/drawing/2014/main" id="{F25D3F95-E934-A170-F503-C953F7A960B1}"/>
                </a:ext>
              </a:extLst>
            </p:cNvPr>
            <p:cNvSpPr/>
            <p:nvPr/>
          </p:nvSpPr>
          <p:spPr>
            <a:xfrm flipH="1">
              <a:off x="4023853" y="667335"/>
              <a:ext cx="1859559" cy="1728430"/>
            </a:xfrm>
            <a:prstGeom prst="bentArrow">
              <a:avLst>
                <a:gd name="adj1" fmla="val 9316"/>
                <a:gd name="adj2" fmla="val 15688"/>
                <a:gd name="adj3" fmla="val 17158"/>
                <a:gd name="adj4" fmla="val 4015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13656FF7-3080-8F32-8310-6DFFD9CAED16}"/>
              </a:ext>
            </a:extLst>
          </p:cNvPr>
          <p:cNvGrpSpPr/>
          <p:nvPr/>
        </p:nvGrpSpPr>
        <p:grpSpPr>
          <a:xfrm>
            <a:off x="8203015" y="4644926"/>
            <a:ext cx="3185550" cy="2111795"/>
            <a:chOff x="-312259" y="267048"/>
            <a:chExt cx="6432553" cy="3087359"/>
          </a:xfrm>
        </p:grpSpPr>
        <p:pic>
          <p:nvPicPr>
            <p:cNvPr id="111" name="图片 110">
              <a:extLst>
                <a:ext uri="{FF2B5EF4-FFF2-40B4-BE49-F238E27FC236}">
                  <a16:creationId xmlns:a16="http://schemas.microsoft.com/office/drawing/2014/main" id="{91840EDF-9467-3704-292A-A0F463AA6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24050" y="2502730"/>
              <a:ext cx="796244" cy="613396"/>
            </a:xfrm>
            <a:prstGeom prst="rect">
              <a:avLst/>
            </a:prstGeom>
          </p:spPr>
        </p:pic>
        <p:sp>
          <p:nvSpPr>
            <p:cNvPr id="112" name="矩形: 圆角 111">
              <a:extLst>
                <a:ext uri="{FF2B5EF4-FFF2-40B4-BE49-F238E27FC236}">
                  <a16:creationId xmlns:a16="http://schemas.microsoft.com/office/drawing/2014/main" id="{C5FEC842-0550-1517-4F9D-F0C323E2B02A}"/>
                </a:ext>
              </a:extLst>
            </p:cNvPr>
            <p:cNvSpPr/>
            <p:nvPr/>
          </p:nvSpPr>
          <p:spPr>
            <a:xfrm>
              <a:off x="1410873" y="2597247"/>
              <a:ext cx="1633412" cy="6470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PID</a:t>
              </a:r>
              <a:endParaRPr lang="zh-CN" altLang="en-US" dirty="0"/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7AB5769C-7AF1-3D66-D62D-2CC3F892ACD4}"/>
                </a:ext>
              </a:extLst>
            </p:cNvPr>
            <p:cNvSpPr txBox="1"/>
            <p:nvPr/>
          </p:nvSpPr>
          <p:spPr>
            <a:xfrm>
              <a:off x="1805410" y="1709676"/>
              <a:ext cx="1473618" cy="344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FF0000"/>
                  </a:solidFill>
                </a:rPr>
                <a:t>输入当前速度</a:t>
              </a:r>
              <a:endParaRPr lang="en-US" altLang="zh-CN" sz="1200" dirty="0">
                <a:solidFill>
                  <a:srgbClr val="FF0000"/>
                </a:solidFill>
              </a:endParaRPr>
            </a:p>
          </p:txBody>
        </p:sp>
        <p:sp>
          <p:nvSpPr>
            <p:cNvPr id="114" name="箭头: 右 113">
              <a:extLst>
                <a:ext uri="{FF2B5EF4-FFF2-40B4-BE49-F238E27FC236}">
                  <a16:creationId xmlns:a16="http://schemas.microsoft.com/office/drawing/2014/main" id="{8118C370-1C88-141F-1B4A-8A4667024BD4}"/>
                </a:ext>
              </a:extLst>
            </p:cNvPr>
            <p:cNvSpPr/>
            <p:nvPr/>
          </p:nvSpPr>
          <p:spPr>
            <a:xfrm rot="5400000">
              <a:off x="1140383" y="1750580"/>
              <a:ext cx="1231232" cy="2730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CA18B9EB-8520-D32F-9599-8FF530732D4A}"/>
                </a:ext>
              </a:extLst>
            </p:cNvPr>
            <p:cNvSpPr/>
            <p:nvPr/>
          </p:nvSpPr>
          <p:spPr>
            <a:xfrm>
              <a:off x="1820593" y="534912"/>
              <a:ext cx="919956" cy="731520"/>
            </a:xfrm>
            <a:prstGeom prst="rect">
              <a:avLst/>
            </a:prstGeom>
            <a:solidFill>
              <a:srgbClr val="C4C7CD"/>
            </a:solidFill>
            <a:ln>
              <a:solidFill>
                <a:srgbClr val="EDEF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>
              <a:extLst>
                <a:ext uri="{FF2B5EF4-FFF2-40B4-BE49-F238E27FC236}">
                  <a16:creationId xmlns:a16="http://schemas.microsoft.com/office/drawing/2014/main" id="{7F379700-A2A8-463E-B808-D195D207BA95}"/>
                </a:ext>
              </a:extLst>
            </p:cNvPr>
            <p:cNvSpPr/>
            <p:nvPr/>
          </p:nvSpPr>
          <p:spPr>
            <a:xfrm>
              <a:off x="1706589" y="667335"/>
              <a:ext cx="98821" cy="479555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rgbClr val="5B59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矩形: 圆角 116">
              <a:extLst>
                <a:ext uri="{FF2B5EF4-FFF2-40B4-BE49-F238E27FC236}">
                  <a16:creationId xmlns:a16="http://schemas.microsoft.com/office/drawing/2014/main" id="{D74DDCDD-9B64-62AD-CA2B-A5304188D9C5}"/>
                </a:ext>
              </a:extLst>
            </p:cNvPr>
            <p:cNvSpPr/>
            <p:nvPr/>
          </p:nvSpPr>
          <p:spPr>
            <a:xfrm>
              <a:off x="2735869" y="330638"/>
              <a:ext cx="726480" cy="1141611"/>
            </a:xfrm>
            <a:prstGeom prst="roundRect">
              <a:avLst/>
            </a:prstGeom>
            <a:solidFill>
              <a:srgbClr val="B8C0C4"/>
            </a:solidFill>
            <a:ln>
              <a:solidFill>
                <a:srgbClr val="C0C4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矩形: 圆角 117">
              <a:extLst>
                <a:ext uri="{FF2B5EF4-FFF2-40B4-BE49-F238E27FC236}">
                  <a16:creationId xmlns:a16="http://schemas.microsoft.com/office/drawing/2014/main" id="{B26EC88B-1B17-F5E1-2A20-A95D8196AFE3}"/>
                </a:ext>
              </a:extLst>
            </p:cNvPr>
            <p:cNvSpPr/>
            <p:nvPr/>
          </p:nvSpPr>
          <p:spPr>
            <a:xfrm>
              <a:off x="1701032" y="1169919"/>
              <a:ext cx="109934" cy="45719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441853B6-3638-337A-624F-9EF30F16CE6D}"/>
                </a:ext>
              </a:extLst>
            </p:cNvPr>
            <p:cNvSpPr/>
            <p:nvPr/>
          </p:nvSpPr>
          <p:spPr>
            <a:xfrm>
              <a:off x="1818550" y="884254"/>
              <a:ext cx="1018238" cy="4571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0" name="图形 9" descr="齿轮">
              <a:extLst>
                <a:ext uri="{FF2B5EF4-FFF2-40B4-BE49-F238E27FC236}">
                  <a16:creationId xmlns:a16="http://schemas.microsoft.com/office/drawing/2014/main" id="{DE40AB1F-ADA3-8741-8B3D-C424BB001D68}"/>
                </a:ext>
              </a:extLst>
            </p:cNvPr>
            <p:cNvGrpSpPr/>
            <p:nvPr/>
          </p:nvGrpSpPr>
          <p:grpSpPr>
            <a:xfrm>
              <a:off x="2981049" y="766855"/>
              <a:ext cx="244439" cy="213593"/>
              <a:chOff x="5764543" y="1985679"/>
              <a:chExt cx="676786" cy="642439"/>
            </a:xfrm>
            <a:solidFill>
              <a:srgbClr val="000000"/>
            </a:solidFill>
          </p:grpSpPr>
          <p:sp>
            <p:nvSpPr>
              <p:cNvPr id="130" name="任意多边形: 形状 129">
                <a:extLst>
                  <a:ext uri="{FF2B5EF4-FFF2-40B4-BE49-F238E27FC236}">
                    <a16:creationId xmlns:a16="http://schemas.microsoft.com/office/drawing/2014/main" id="{355F3DA9-5B1B-A0D0-673A-1B0A7847F06C}"/>
                  </a:ext>
                </a:extLst>
              </p:cNvPr>
              <p:cNvSpPr/>
              <p:nvPr/>
            </p:nvSpPr>
            <p:spPr>
              <a:xfrm>
                <a:off x="6035566" y="1985679"/>
                <a:ext cx="405763" cy="404813"/>
              </a:xfrm>
              <a:custGeom>
                <a:avLst/>
                <a:gdLst>
                  <a:gd name="connsiteX0" fmla="*/ 202883 w 405764"/>
                  <a:gd name="connsiteY0" fmla="*/ 274320 h 404812"/>
                  <a:gd name="connsiteX1" fmla="*/ 131445 w 405764"/>
                  <a:gd name="connsiteY1" fmla="*/ 202883 h 404812"/>
                  <a:gd name="connsiteX2" fmla="*/ 202883 w 405764"/>
                  <a:gd name="connsiteY2" fmla="*/ 131445 h 404812"/>
                  <a:gd name="connsiteX3" fmla="*/ 274320 w 405764"/>
                  <a:gd name="connsiteY3" fmla="*/ 202883 h 404812"/>
                  <a:gd name="connsiteX4" fmla="*/ 202883 w 405764"/>
                  <a:gd name="connsiteY4" fmla="*/ 274320 h 404812"/>
                  <a:gd name="connsiteX5" fmla="*/ 363855 w 405764"/>
                  <a:gd name="connsiteY5" fmla="*/ 158115 h 404812"/>
                  <a:gd name="connsiteX6" fmla="*/ 348615 w 405764"/>
                  <a:gd name="connsiteY6" fmla="*/ 120968 h 404812"/>
                  <a:gd name="connsiteX7" fmla="*/ 363855 w 405764"/>
                  <a:gd name="connsiteY7" fmla="*/ 76200 h 404812"/>
                  <a:gd name="connsiteX8" fmla="*/ 329565 w 405764"/>
                  <a:gd name="connsiteY8" fmla="*/ 41910 h 404812"/>
                  <a:gd name="connsiteX9" fmla="*/ 284798 w 405764"/>
                  <a:gd name="connsiteY9" fmla="*/ 57150 h 404812"/>
                  <a:gd name="connsiteX10" fmla="*/ 247650 w 405764"/>
                  <a:gd name="connsiteY10" fmla="*/ 41910 h 404812"/>
                  <a:gd name="connsiteX11" fmla="*/ 226695 w 405764"/>
                  <a:gd name="connsiteY11" fmla="*/ 0 h 404812"/>
                  <a:gd name="connsiteX12" fmla="*/ 179070 w 405764"/>
                  <a:gd name="connsiteY12" fmla="*/ 0 h 404812"/>
                  <a:gd name="connsiteX13" fmla="*/ 158115 w 405764"/>
                  <a:gd name="connsiteY13" fmla="*/ 41910 h 404812"/>
                  <a:gd name="connsiteX14" fmla="*/ 120968 w 405764"/>
                  <a:gd name="connsiteY14" fmla="*/ 57150 h 404812"/>
                  <a:gd name="connsiteX15" fmla="*/ 76200 w 405764"/>
                  <a:gd name="connsiteY15" fmla="*/ 41910 h 404812"/>
                  <a:gd name="connsiteX16" fmla="*/ 41910 w 405764"/>
                  <a:gd name="connsiteY16" fmla="*/ 76200 h 404812"/>
                  <a:gd name="connsiteX17" fmla="*/ 57150 w 405764"/>
                  <a:gd name="connsiteY17" fmla="*/ 120968 h 404812"/>
                  <a:gd name="connsiteX18" fmla="*/ 41910 w 405764"/>
                  <a:gd name="connsiteY18" fmla="*/ 158115 h 404812"/>
                  <a:gd name="connsiteX19" fmla="*/ 0 w 405764"/>
                  <a:gd name="connsiteY19" fmla="*/ 179070 h 404812"/>
                  <a:gd name="connsiteX20" fmla="*/ 0 w 405764"/>
                  <a:gd name="connsiteY20" fmla="*/ 226695 h 404812"/>
                  <a:gd name="connsiteX21" fmla="*/ 41910 w 405764"/>
                  <a:gd name="connsiteY21" fmla="*/ 247650 h 404812"/>
                  <a:gd name="connsiteX22" fmla="*/ 57150 w 405764"/>
                  <a:gd name="connsiteY22" fmla="*/ 284798 h 404812"/>
                  <a:gd name="connsiteX23" fmla="*/ 41910 w 405764"/>
                  <a:gd name="connsiteY23" fmla="*/ 329565 h 404812"/>
                  <a:gd name="connsiteX24" fmla="*/ 75248 w 405764"/>
                  <a:gd name="connsiteY24" fmla="*/ 362903 h 404812"/>
                  <a:gd name="connsiteX25" fmla="*/ 120015 w 405764"/>
                  <a:gd name="connsiteY25" fmla="*/ 347663 h 404812"/>
                  <a:gd name="connsiteX26" fmla="*/ 157163 w 405764"/>
                  <a:gd name="connsiteY26" fmla="*/ 362903 h 404812"/>
                  <a:gd name="connsiteX27" fmla="*/ 178118 w 405764"/>
                  <a:gd name="connsiteY27" fmla="*/ 404813 h 404812"/>
                  <a:gd name="connsiteX28" fmla="*/ 225743 w 405764"/>
                  <a:gd name="connsiteY28" fmla="*/ 404813 h 404812"/>
                  <a:gd name="connsiteX29" fmla="*/ 246698 w 405764"/>
                  <a:gd name="connsiteY29" fmla="*/ 362903 h 404812"/>
                  <a:gd name="connsiteX30" fmla="*/ 283845 w 405764"/>
                  <a:gd name="connsiteY30" fmla="*/ 347663 h 404812"/>
                  <a:gd name="connsiteX31" fmla="*/ 328613 w 405764"/>
                  <a:gd name="connsiteY31" fmla="*/ 362903 h 404812"/>
                  <a:gd name="connsiteX32" fmla="*/ 362903 w 405764"/>
                  <a:gd name="connsiteY32" fmla="*/ 329565 h 404812"/>
                  <a:gd name="connsiteX33" fmla="*/ 347663 w 405764"/>
                  <a:gd name="connsiteY33" fmla="*/ 284798 h 404812"/>
                  <a:gd name="connsiteX34" fmla="*/ 363855 w 405764"/>
                  <a:gd name="connsiteY34" fmla="*/ 247650 h 404812"/>
                  <a:gd name="connsiteX35" fmla="*/ 405765 w 405764"/>
                  <a:gd name="connsiteY35" fmla="*/ 226695 h 404812"/>
                  <a:gd name="connsiteX36" fmla="*/ 405765 w 405764"/>
                  <a:gd name="connsiteY36" fmla="*/ 179070 h 404812"/>
                  <a:gd name="connsiteX37" fmla="*/ 363855 w 405764"/>
                  <a:gd name="connsiteY37" fmla="*/ 158115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05764" h="404812">
                    <a:moveTo>
                      <a:pt x="202883" y="274320"/>
                    </a:moveTo>
                    <a:cubicBezTo>
                      <a:pt x="162877" y="274320"/>
                      <a:pt x="131445" y="241935"/>
                      <a:pt x="131445" y="202883"/>
                    </a:cubicBezTo>
                    <a:cubicBezTo>
                      <a:pt x="131445" y="163830"/>
                      <a:pt x="163830" y="131445"/>
                      <a:pt x="202883" y="131445"/>
                    </a:cubicBezTo>
                    <a:cubicBezTo>
                      <a:pt x="242888" y="131445"/>
                      <a:pt x="274320" y="163830"/>
                      <a:pt x="274320" y="202883"/>
                    </a:cubicBezTo>
                    <a:cubicBezTo>
                      <a:pt x="274320" y="241935"/>
                      <a:pt x="241935" y="274320"/>
                      <a:pt x="202883" y="274320"/>
                    </a:cubicBezTo>
                    <a:close/>
                    <a:moveTo>
                      <a:pt x="363855" y="158115"/>
                    </a:moveTo>
                    <a:cubicBezTo>
                      <a:pt x="360045" y="144780"/>
                      <a:pt x="355283" y="132398"/>
                      <a:pt x="348615" y="120968"/>
                    </a:cubicBez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367" y="50483"/>
                      <a:pt x="260985" y="45720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4780" y="45720"/>
                      <a:pt x="132398" y="50483"/>
                      <a:pt x="120968" y="57150"/>
                    </a:cubicBezTo>
                    <a:lnTo>
                      <a:pt x="76200" y="41910"/>
                    </a:lnTo>
                    <a:lnTo>
                      <a:pt x="41910" y="76200"/>
                    </a:lnTo>
                    <a:lnTo>
                      <a:pt x="57150" y="120968"/>
                    </a:lnTo>
                    <a:cubicBezTo>
                      <a:pt x="50482" y="132398"/>
                      <a:pt x="45720" y="144780"/>
                      <a:pt x="41910" y="158115"/>
                    </a:cubicBezTo>
                    <a:lnTo>
                      <a:pt x="0" y="179070"/>
                    </a:lnTo>
                    <a:lnTo>
                      <a:pt x="0" y="226695"/>
                    </a:lnTo>
                    <a:lnTo>
                      <a:pt x="41910" y="247650"/>
                    </a:lnTo>
                    <a:cubicBezTo>
                      <a:pt x="45720" y="260985"/>
                      <a:pt x="50482" y="273368"/>
                      <a:pt x="57150" y="284798"/>
                    </a:cubicBezTo>
                    <a:lnTo>
                      <a:pt x="41910" y="329565"/>
                    </a:lnTo>
                    <a:lnTo>
                      <a:pt x="75248" y="362903"/>
                    </a:lnTo>
                    <a:lnTo>
                      <a:pt x="120015" y="347663"/>
                    </a:lnTo>
                    <a:cubicBezTo>
                      <a:pt x="131445" y="354330"/>
                      <a:pt x="143827" y="359093"/>
                      <a:pt x="157163" y="362903"/>
                    </a:cubicBezTo>
                    <a:lnTo>
                      <a:pt x="178118" y="404813"/>
                    </a:lnTo>
                    <a:lnTo>
                      <a:pt x="225743" y="404813"/>
                    </a:lnTo>
                    <a:lnTo>
                      <a:pt x="246698" y="362903"/>
                    </a:lnTo>
                    <a:cubicBezTo>
                      <a:pt x="260033" y="359093"/>
                      <a:pt x="272415" y="354330"/>
                      <a:pt x="283845" y="347663"/>
                    </a:cubicBezTo>
                    <a:lnTo>
                      <a:pt x="328613" y="362903"/>
                    </a:lnTo>
                    <a:lnTo>
                      <a:pt x="362903" y="329565"/>
                    </a:lnTo>
                    <a:lnTo>
                      <a:pt x="347663" y="284798"/>
                    </a:lnTo>
                    <a:cubicBezTo>
                      <a:pt x="354330" y="273368"/>
                      <a:pt x="360045" y="260033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1" name="任意多边形: 形状 130">
                <a:extLst>
                  <a:ext uri="{FF2B5EF4-FFF2-40B4-BE49-F238E27FC236}">
                    <a16:creationId xmlns:a16="http://schemas.microsoft.com/office/drawing/2014/main" id="{E7C904BA-FA7B-1467-F108-525957DE4A78}"/>
                  </a:ext>
                </a:extLst>
              </p:cNvPr>
              <p:cNvSpPr/>
              <p:nvPr/>
            </p:nvSpPr>
            <p:spPr>
              <a:xfrm>
                <a:off x="5764543" y="2223306"/>
                <a:ext cx="405765" cy="404812"/>
              </a:xfrm>
              <a:custGeom>
                <a:avLst/>
                <a:gdLst>
                  <a:gd name="connsiteX0" fmla="*/ 202883 w 405765"/>
                  <a:gd name="connsiteY0" fmla="*/ 274320 h 404812"/>
                  <a:gd name="connsiteX1" fmla="*/ 131445 w 405765"/>
                  <a:gd name="connsiteY1" fmla="*/ 202882 h 404812"/>
                  <a:gd name="connsiteX2" fmla="*/ 202883 w 405765"/>
                  <a:gd name="connsiteY2" fmla="*/ 131445 h 404812"/>
                  <a:gd name="connsiteX3" fmla="*/ 274320 w 405765"/>
                  <a:gd name="connsiteY3" fmla="*/ 202882 h 404812"/>
                  <a:gd name="connsiteX4" fmla="*/ 202883 w 405765"/>
                  <a:gd name="connsiteY4" fmla="*/ 274320 h 404812"/>
                  <a:gd name="connsiteX5" fmla="*/ 202883 w 405765"/>
                  <a:gd name="connsiteY5" fmla="*/ 274320 h 404812"/>
                  <a:gd name="connsiteX6" fmla="*/ 348615 w 405765"/>
                  <a:gd name="connsiteY6" fmla="*/ 120967 h 404812"/>
                  <a:gd name="connsiteX7" fmla="*/ 363855 w 405765"/>
                  <a:gd name="connsiteY7" fmla="*/ 76200 h 404812"/>
                  <a:gd name="connsiteX8" fmla="*/ 329565 w 405765"/>
                  <a:gd name="connsiteY8" fmla="*/ 41910 h 404812"/>
                  <a:gd name="connsiteX9" fmla="*/ 284798 w 405765"/>
                  <a:gd name="connsiteY9" fmla="*/ 57150 h 404812"/>
                  <a:gd name="connsiteX10" fmla="*/ 247650 w 405765"/>
                  <a:gd name="connsiteY10" fmla="*/ 41910 h 404812"/>
                  <a:gd name="connsiteX11" fmla="*/ 226695 w 405765"/>
                  <a:gd name="connsiteY11" fmla="*/ 0 h 404812"/>
                  <a:gd name="connsiteX12" fmla="*/ 179070 w 405765"/>
                  <a:gd name="connsiteY12" fmla="*/ 0 h 404812"/>
                  <a:gd name="connsiteX13" fmla="*/ 158115 w 405765"/>
                  <a:gd name="connsiteY13" fmla="*/ 41910 h 404812"/>
                  <a:gd name="connsiteX14" fmla="*/ 120968 w 405765"/>
                  <a:gd name="connsiteY14" fmla="*/ 57150 h 404812"/>
                  <a:gd name="connsiteX15" fmla="*/ 76200 w 405765"/>
                  <a:gd name="connsiteY15" fmla="*/ 41910 h 404812"/>
                  <a:gd name="connsiteX16" fmla="*/ 42863 w 405765"/>
                  <a:gd name="connsiteY16" fmla="*/ 75247 h 404812"/>
                  <a:gd name="connsiteX17" fmla="*/ 57150 w 405765"/>
                  <a:gd name="connsiteY17" fmla="*/ 120015 h 404812"/>
                  <a:gd name="connsiteX18" fmla="*/ 41910 w 405765"/>
                  <a:gd name="connsiteY18" fmla="*/ 157163 h 404812"/>
                  <a:gd name="connsiteX19" fmla="*/ 0 w 405765"/>
                  <a:gd name="connsiteY19" fmla="*/ 178117 h 404812"/>
                  <a:gd name="connsiteX20" fmla="*/ 0 w 405765"/>
                  <a:gd name="connsiteY20" fmla="*/ 225742 h 404812"/>
                  <a:gd name="connsiteX21" fmla="*/ 41910 w 405765"/>
                  <a:gd name="connsiteY21" fmla="*/ 246698 h 404812"/>
                  <a:gd name="connsiteX22" fmla="*/ 57150 w 405765"/>
                  <a:gd name="connsiteY22" fmla="*/ 283845 h 404812"/>
                  <a:gd name="connsiteX23" fmla="*/ 42863 w 405765"/>
                  <a:gd name="connsiteY23" fmla="*/ 328613 h 404812"/>
                  <a:gd name="connsiteX24" fmla="*/ 76200 w 405765"/>
                  <a:gd name="connsiteY24" fmla="*/ 361950 h 404812"/>
                  <a:gd name="connsiteX25" fmla="*/ 120968 w 405765"/>
                  <a:gd name="connsiteY25" fmla="*/ 347663 h 404812"/>
                  <a:gd name="connsiteX26" fmla="*/ 158115 w 405765"/>
                  <a:gd name="connsiteY26" fmla="*/ 362903 h 404812"/>
                  <a:gd name="connsiteX27" fmla="*/ 179070 w 405765"/>
                  <a:gd name="connsiteY27" fmla="*/ 404813 h 404812"/>
                  <a:gd name="connsiteX28" fmla="*/ 226695 w 405765"/>
                  <a:gd name="connsiteY28" fmla="*/ 404813 h 404812"/>
                  <a:gd name="connsiteX29" fmla="*/ 247650 w 405765"/>
                  <a:gd name="connsiteY29" fmla="*/ 362903 h 404812"/>
                  <a:gd name="connsiteX30" fmla="*/ 284798 w 405765"/>
                  <a:gd name="connsiteY30" fmla="*/ 347663 h 404812"/>
                  <a:gd name="connsiteX31" fmla="*/ 329565 w 405765"/>
                  <a:gd name="connsiteY31" fmla="*/ 362903 h 404812"/>
                  <a:gd name="connsiteX32" fmla="*/ 362903 w 405765"/>
                  <a:gd name="connsiteY32" fmla="*/ 328613 h 404812"/>
                  <a:gd name="connsiteX33" fmla="*/ 348615 w 405765"/>
                  <a:gd name="connsiteY33" fmla="*/ 284798 h 404812"/>
                  <a:gd name="connsiteX34" fmla="*/ 363855 w 405765"/>
                  <a:gd name="connsiteY34" fmla="*/ 247650 h 404812"/>
                  <a:gd name="connsiteX35" fmla="*/ 405765 w 405765"/>
                  <a:gd name="connsiteY35" fmla="*/ 226695 h 404812"/>
                  <a:gd name="connsiteX36" fmla="*/ 405765 w 405765"/>
                  <a:gd name="connsiteY36" fmla="*/ 179070 h 404812"/>
                  <a:gd name="connsiteX37" fmla="*/ 363855 w 405765"/>
                  <a:gd name="connsiteY37" fmla="*/ 158115 h 404812"/>
                  <a:gd name="connsiteX38" fmla="*/ 348615 w 405765"/>
                  <a:gd name="connsiteY38" fmla="*/ 120967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05765" h="404812">
                    <a:moveTo>
                      <a:pt x="202883" y="274320"/>
                    </a:moveTo>
                    <a:cubicBezTo>
                      <a:pt x="162878" y="274320"/>
                      <a:pt x="131445" y="241935"/>
                      <a:pt x="131445" y="202882"/>
                    </a:cubicBezTo>
                    <a:cubicBezTo>
                      <a:pt x="131445" y="162877"/>
                      <a:pt x="163830" y="131445"/>
                      <a:pt x="202883" y="131445"/>
                    </a:cubicBezTo>
                    <a:cubicBezTo>
                      <a:pt x="242888" y="131445"/>
                      <a:pt x="274320" y="163830"/>
                      <a:pt x="274320" y="202882"/>
                    </a:cubicBezTo>
                    <a:cubicBezTo>
                      <a:pt x="274320" y="241935"/>
                      <a:pt x="242888" y="274320"/>
                      <a:pt x="202883" y="274320"/>
                    </a:cubicBezTo>
                    <a:lnTo>
                      <a:pt x="202883" y="274320"/>
                    </a:lnTo>
                    <a:close/>
                    <a:moveTo>
                      <a:pt x="348615" y="120967"/>
                    </a:move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368" y="50482"/>
                      <a:pt x="260033" y="45720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4780" y="45720"/>
                      <a:pt x="132398" y="50482"/>
                      <a:pt x="120968" y="57150"/>
                    </a:cubicBezTo>
                    <a:lnTo>
                      <a:pt x="76200" y="41910"/>
                    </a:lnTo>
                    <a:lnTo>
                      <a:pt x="42863" y="75247"/>
                    </a:lnTo>
                    <a:lnTo>
                      <a:pt x="57150" y="120015"/>
                    </a:lnTo>
                    <a:cubicBezTo>
                      <a:pt x="50483" y="131445"/>
                      <a:pt x="45720" y="144780"/>
                      <a:pt x="41910" y="157163"/>
                    </a:cubicBezTo>
                    <a:lnTo>
                      <a:pt x="0" y="178117"/>
                    </a:lnTo>
                    <a:lnTo>
                      <a:pt x="0" y="225742"/>
                    </a:lnTo>
                    <a:lnTo>
                      <a:pt x="41910" y="246698"/>
                    </a:lnTo>
                    <a:cubicBezTo>
                      <a:pt x="45720" y="260032"/>
                      <a:pt x="50483" y="272415"/>
                      <a:pt x="57150" y="283845"/>
                    </a:cubicBezTo>
                    <a:lnTo>
                      <a:pt x="42863" y="328613"/>
                    </a:lnTo>
                    <a:lnTo>
                      <a:pt x="76200" y="361950"/>
                    </a:lnTo>
                    <a:lnTo>
                      <a:pt x="120968" y="347663"/>
                    </a:lnTo>
                    <a:cubicBezTo>
                      <a:pt x="132398" y="354330"/>
                      <a:pt x="144780" y="359092"/>
                      <a:pt x="158115" y="362903"/>
                    </a:cubicBezTo>
                    <a:lnTo>
                      <a:pt x="179070" y="404813"/>
                    </a:lnTo>
                    <a:lnTo>
                      <a:pt x="226695" y="404813"/>
                    </a:lnTo>
                    <a:lnTo>
                      <a:pt x="247650" y="362903"/>
                    </a:lnTo>
                    <a:cubicBezTo>
                      <a:pt x="260985" y="359092"/>
                      <a:pt x="273368" y="354330"/>
                      <a:pt x="284798" y="347663"/>
                    </a:cubicBezTo>
                    <a:lnTo>
                      <a:pt x="329565" y="362903"/>
                    </a:lnTo>
                    <a:lnTo>
                      <a:pt x="362903" y="328613"/>
                    </a:lnTo>
                    <a:lnTo>
                      <a:pt x="348615" y="284798"/>
                    </a:lnTo>
                    <a:cubicBezTo>
                      <a:pt x="355283" y="273367"/>
                      <a:pt x="360045" y="260985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ubicBezTo>
                      <a:pt x="360045" y="144780"/>
                      <a:pt x="355283" y="132397"/>
                      <a:pt x="348615" y="12096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21" name="图形 11" descr="单级齿轮">
              <a:extLst>
                <a:ext uri="{FF2B5EF4-FFF2-40B4-BE49-F238E27FC236}">
                  <a16:creationId xmlns:a16="http://schemas.microsoft.com/office/drawing/2014/main" id="{F8C9FD50-A8DB-0CB8-76D9-C47BBDE1E6A6}"/>
                </a:ext>
              </a:extLst>
            </p:cNvPr>
            <p:cNvSpPr/>
            <p:nvPr/>
          </p:nvSpPr>
          <p:spPr>
            <a:xfrm>
              <a:off x="3074066" y="906431"/>
              <a:ext cx="156295" cy="148035"/>
            </a:xfrm>
            <a:custGeom>
              <a:avLst/>
              <a:gdLst>
                <a:gd name="connsiteX0" fmla="*/ 323850 w 648652"/>
                <a:gd name="connsiteY0" fmla="*/ 438150 h 647700"/>
                <a:gd name="connsiteX1" fmla="*/ 209550 w 648652"/>
                <a:gd name="connsiteY1" fmla="*/ 323850 h 647700"/>
                <a:gd name="connsiteX2" fmla="*/ 323850 w 648652"/>
                <a:gd name="connsiteY2" fmla="*/ 209550 h 647700"/>
                <a:gd name="connsiteX3" fmla="*/ 438150 w 648652"/>
                <a:gd name="connsiteY3" fmla="*/ 323850 h 647700"/>
                <a:gd name="connsiteX4" fmla="*/ 323850 w 648652"/>
                <a:gd name="connsiteY4" fmla="*/ 438150 h 647700"/>
                <a:gd name="connsiteX5" fmla="*/ 581025 w 648652"/>
                <a:gd name="connsiteY5" fmla="*/ 252413 h 647700"/>
                <a:gd name="connsiteX6" fmla="*/ 556260 w 648652"/>
                <a:gd name="connsiteY6" fmla="*/ 193358 h 647700"/>
                <a:gd name="connsiteX7" fmla="*/ 580073 w 648652"/>
                <a:gd name="connsiteY7" fmla="*/ 121920 h 647700"/>
                <a:gd name="connsiteX8" fmla="*/ 525780 w 648652"/>
                <a:gd name="connsiteY8" fmla="*/ 67628 h 647700"/>
                <a:gd name="connsiteX9" fmla="*/ 454343 w 648652"/>
                <a:gd name="connsiteY9" fmla="*/ 91440 h 647700"/>
                <a:gd name="connsiteX10" fmla="*/ 394335 w 648652"/>
                <a:gd name="connsiteY10" fmla="*/ 66675 h 647700"/>
                <a:gd name="connsiteX11" fmla="*/ 361950 w 648652"/>
                <a:gd name="connsiteY11" fmla="*/ 0 h 647700"/>
                <a:gd name="connsiteX12" fmla="*/ 285750 w 648652"/>
                <a:gd name="connsiteY12" fmla="*/ 0 h 647700"/>
                <a:gd name="connsiteX13" fmla="*/ 252413 w 648652"/>
                <a:gd name="connsiteY13" fmla="*/ 66675 h 647700"/>
                <a:gd name="connsiteX14" fmla="*/ 193358 w 648652"/>
                <a:gd name="connsiteY14" fmla="*/ 91440 h 647700"/>
                <a:gd name="connsiteX15" fmla="*/ 121920 w 648652"/>
                <a:gd name="connsiteY15" fmla="*/ 67628 h 647700"/>
                <a:gd name="connsiteX16" fmla="*/ 67628 w 648652"/>
                <a:gd name="connsiteY16" fmla="*/ 121920 h 647700"/>
                <a:gd name="connsiteX17" fmla="*/ 91440 w 648652"/>
                <a:gd name="connsiteY17" fmla="*/ 193358 h 647700"/>
                <a:gd name="connsiteX18" fmla="*/ 66675 w 648652"/>
                <a:gd name="connsiteY18" fmla="*/ 253365 h 647700"/>
                <a:gd name="connsiteX19" fmla="*/ 0 w 648652"/>
                <a:gd name="connsiteY19" fmla="*/ 285750 h 647700"/>
                <a:gd name="connsiteX20" fmla="*/ 0 w 648652"/>
                <a:gd name="connsiteY20" fmla="*/ 361950 h 647700"/>
                <a:gd name="connsiteX21" fmla="*/ 66675 w 648652"/>
                <a:gd name="connsiteY21" fmla="*/ 395288 h 647700"/>
                <a:gd name="connsiteX22" fmla="*/ 91440 w 648652"/>
                <a:gd name="connsiteY22" fmla="*/ 454343 h 647700"/>
                <a:gd name="connsiteX23" fmla="*/ 67628 w 648652"/>
                <a:gd name="connsiteY23" fmla="*/ 525780 h 647700"/>
                <a:gd name="connsiteX24" fmla="*/ 121920 w 648652"/>
                <a:gd name="connsiteY24" fmla="*/ 580073 h 647700"/>
                <a:gd name="connsiteX25" fmla="*/ 193358 w 648652"/>
                <a:gd name="connsiteY25" fmla="*/ 556260 h 647700"/>
                <a:gd name="connsiteX26" fmla="*/ 253365 w 648652"/>
                <a:gd name="connsiteY26" fmla="*/ 581025 h 647700"/>
                <a:gd name="connsiteX27" fmla="*/ 286703 w 648652"/>
                <a:gd name="connsiteY27" fmla="*/ 647700 h 647700"/>
                <a:gd name="connsiteX28" fmla="*/ 362903 w 648652"/>
                <a:gd name="connsiteY28" fmla="*/ 647700 h 647700"/>
                <a:gd name="connsiteX29" fmla="*/ 396240 w 648652"/>
                <a:gd name="connsiteY29" fmla="*/ 581025 h 647700"/>
                <a:gd name="connsiteX30" fmla="*/ 455295 w 648652"/>
                <a:gd name="connsiteY30" fmla="*/ 556260 h 647700"/>
                <a:gd name="connsiteX31" fmla="*/ 526733 w 648652"/>
                <a:gd name="connsiteY31" fmla="*/ 580073 h 647700"/>
                <a:gd name="connsiteX32" fmla="*/ 581025 w 648652"/>
                <a:gd name="connsiteY32" fmla="*/ 525780 h 647700"/>
                <a:gd name="connsiteX33" fmla="*/ 557213 w 648652"/>
                <a:gd name="connsiteY33" fmla="*/ 454343 h 647700"/>
                <a:gd name="connsiteX34" fmla="*/ 581978 w 648652"/>
                <a:gd name="connsiteY34" fmla="*/ 394335 h 647700"/>
                <a:gd name="connsiteX35" fmla="*/ 648653 w 648652"/>
                <a:gd name="connsiteY35" fmla="*/ 360998 h 647700"/>
                <a:gd name="connsiteX36" fmla="*/ 648653 w 648652"/>
                <a:gd name="connsiteY36" fmla="*/ 284798 h 647700"/>
                <a:gd name="connsiteX37" fmla="*/ 581025 w 648652"/>
                <a:gd name="connsiteY37" fmla="*/ 252413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48652" h="647700">
                  <a:moveTo>
                    <a:pt x="323850" y="438150"/>
                  </a:moveTo>
                  <a:cubicBezTo>
                    <a:pt x="260985" y="438150"/>
                    <a:pt x="209550" y="386715"/>
                    <a:pt x="209550" y="323850"/>
                  </a:cubicBezTo>
                  <a:cubicBezTo>
                    <a:pt x="209550" y="260985"/>
                    <a:pt x="260985" y="209550"/>
                    <a:pt x="323850" y="209550"/>
                  </a:cubicBezTo>
                  <a:cubicBezTo>
                    <a:pt x="386715" y="209550"/>
                    <a:pt x="438150" y="260985"/>
                    <a:pt x="438150" y="323850"/>
                  </a:cubicBezTo>
                  <a:cubicBezTo>
                    <a:pt x="438150" y="386715"/>
                    <a:pt x="386715" y="438150"/>
                    <a:pt x="323850" y="438150"/>
                  </a:cubicBezTo>
                  <a:close/>
                  <a:moveTo>
                    <a:pt x="581025" y="252413"/>
                  </a:moveTo>
                  <a:cubicBezTo>
                    <a:pt x="575310" y="231458"/>
                    <a:pt x="566738" y="211455"/>
                    <a:pt x="556260" y="193358"/>
                  </a:cubicBezTo>
                  <a:lnTo>
                    <a:pt x="580073" y="121920"/>
                  </a:lnTo>
                  <a:lnTo>
                    <a:pt x="525780" y="67628"/>
                  </a:lnTo>
                  <a:lnTo>
                    <a:pt x="454343" y="91440"/>
                  </a:lnTo>
                  <a:cubicBezTo>
                    <a:pt x="435293" y="80963"/>
                    <a:pt x="415290" y="72390"/>
                    <a:pt x="394335" y="66675"/>
                  </a:cubicBezTo>
                  <a:lnTo>
                    <a:pt x="361950" y="0"/>
                  </a:lnTo>
                  <a:lnTo>
                    <a:pt x="285750" y="0"/>
                  </a:lnTo>
                  <a:lnTo>
                    <a:pt x="252413" y="66675"/>
                  </a:lnTo>
                  <a:cubicBezTo>
                    <a:pt x="231458" y="72390"/>
                    <a:pt x="211455" y="80963"/>
                    <a:pt x="193358" y="91440"/>
                  </a:cubicBezTo>
                  <a:lnTo>
                    <a:pt x="121920" y="67628"/>
                  </a:lnTo>
                  <a:lnTo>
                    <a:pt x="67628" y="121920"/>
                  </a:lnTo>
                  <a:lnTo>
                    <a:pt x="91440" y="193358"/>
                  </a:lnTo>
                  <a:cubicBezTo>
                    <a:pt x="80963" y="212408"/>
                    <a:pt x="72390" y="232410"/>
                    <a:pt x="66675" y="253365"/>
                  </a:cubicBezTo>
                  <a:lnTo>
                    <a:pt x="0" y="285750"/>
                  </a:lnTo>
                  <a:lnTo>
                    <a:pt x="0" y="361950"/>
                  </a:lnTo>
                  <a:lnTo>
                    <a:pt x="66675" y="395288"/>
                  </a:lnTo>
                  <a:cubicBezTo>
                    <a:pt x="72390" y="416243"/>
                    <a:pt x="80963" y="436245"/>
                    <a:pt x="91440" y="454343"/>
                  </a:cubicBezTo>
                  <a:lnTo>
                    <a:pt x="67628" y="525780"/>
                  </a:lnTo>
                  <a:lnTo>
                    <a:pt x="121920" y="580073"/>
                  </a:lnTo>
                  <a:lnTo>
                    <a:pt x="193358" y="556260"/>
                  </a:lnTo>
                  <a:cubicBezTo>
                    <a:pt x="212408" y="566738"/>
                    <a:pt x="232410" y="575310"/>
                    <a:pt x="253365" y="581025"/>
                  </a:cubicBezTo>
                  <a:lnTo>
                    <a:pt x="286703" y="647700"/>
                  </a:lnTo>
                  <a:lnTo>
                    <a:pt x="362903" y="647700"/>
                  </a:lnTo>
                  <a:lnTo>
                    <a:pt x="396240" y="581025"/>
                  </a:lnTo>
                  <a:cubicBezTo>
                    <a:pt x="417195" y="575310"/>
                    <a:pt x="437198" y="566738"/>
                    <a:pt x="455295" y="556260"/>
                  </a:cubicBezTo>
                  <a:lnTo>
                    <a:pt x="526733" y="580073"/>
                  </a:lnTo>
                  <a:lnTo>
                    <a:pt x="581025" y="525780"/>
                  </a:lnTo>
                  <a:lnTo>
                    <a:pt x="557213" y="454343"/>
                  </a:lnTo>
                  <a:cubicBezTo>
                    <a:pt x="567690" y="435293"/>
                    <a:pt x="576263" y="415290"/>
                    <a:pt x="581978" y="394335"/>
                  </a:cubicBezTo>
                  <a:lnTo>
                    <a:pt x="648653" y="360998"/>
                  </a:lnTo>
                  <a:lnTo>
                    <a:pt x="648653" y="284798"/>
                  </a:lnTo>
                  <a:lnTo>
                    <a:pt x="581025" y="25241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71C4407F-B618-5D7D-4CDD-E4EAC26816AD}"/>
                </a:ext>
              </a:extLst>
            </p:cNvPr>
            <p:cNvSpPr/>
            <p:nvPr/>
          </p:nvSpPr>
          <p:spPr>
            <a:xfrm>
              <a:off x="3190152" y="870894"/>
              <a:ext cx="219763" cy="4571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3" name="圆柱体 122">
              <a:extLst>
                <a:ext uri="{FF2B5EF4-FFF2-40B4-BE49-F238E27FC236}">
                  <a16:creationId xmlns:a16="http://schemas.microsoft.com/office/drawing/2014/main" id="{CE051BBE-C4C6-0B40-93B4-533DB596AE1F}"/>
                </a:ext>
              </a:extLst>
            </p:cNvPr>
            <p:cNvSpPr/>
            <p:nvPr/>
          </p:nvSpPr>
          <p:spPr>
            <a:xfrm rot="5400000">
              <a:off x="3457755" y="776791"/>
              <a:ext cx="123334" cy="214927"/>
            </a:xfrm>
            <a:prstGeom prst="can">
              <a:avLst/>
            </a:prstGeom>
            <a:solidFill>
              <a:srgbClr val="8F8B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圆柱体 123">
              <a:extLst>
                <a:ext uri="{FF2B5EF4-FFF2-40B4-BE49-F238E27FC236}">
                  <a16:creationId xmlns:a16="http://schemas.microsoft.com/office/drawing/2014/main" id="{9A56CEC4-14C1-12C0-CCC3-BC28DDAF8DE3}"/>
                </a:ext>
              </a:extLst>
            </p:cNvPr>
            <p:cNvSpPr/>
            <p:nvPr/>
          </p:nvSpPr>
          <p:spPr>
            <a:xfrm rot="5400000">
              <a:off x="3153378" y="734348"/>
              <a:ext cx="1294172" cy="359571"/>
            </a:xfrm>
            <a:prstGeom prst="can">
              <a:avLst/>
            </a:prstGeom>
            <a:solidFill>
              <a:srgbClr val="32313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箭头: 右 124">
              <a:extLst>
                <a:ext uri="{FF2B5EF4-FFF2-40B4-BE49-F238E27FC236}">
                  <a16:creationId xmlns:a16="http://schemas.microsoft.com/office/drawing/2014/main" id="{1B23618C-2746-93A6-5F9F-3DFD562E626C}"/>
                </a:ext>
              </a:extLst>
            </p:cNvPr>
            <p:cNvSpPr/>
            <p:nvPr/>
          </p:nvSpPr>
          <p:spPr>
            <a:xfrm>
              <a:off x="240358" y="2742578"/>
              <a:ext cx="1170515" cy="3564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441DCA99-E553-3AE5-7A7C-E6C8CDC33EB3}"/>
                </a:ext>
              </a:extLst>
            </p:cNvPr>
            <p:cNvSpPr txBox="1"/>
            <p:nvPr/>
          </p:nvSpPr>
          <p:spPr>
            <a:xfrm>
              <a:off x="-312259" y="2971214"/>
              <a:ext cx="1266819" cy="3831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目标速度 </a:t>
              </a:r>
            </a:p>
          </p:txBody>
        </p:sp>
        <p:sp>
          <p:nvSpPr>
            <p:cNvPr id="127" name="箭头: 右 126">
              <a:extLst>
                <a:ext uri="{FF2B5EF4-FFF2-40B4-BE49-F238E27FC236}">
                  <a16:creationId xmlns:a16="http://schemas.microsoft.com/office/drawing/2014/main" id="{FEC975C5-BA3B-F7A7-0615-8F625641B50A}"/>
                </a:ext>
              </a:extLst>
            </p:cNvPr>
            <p:cNvSpPr/>
            <p:nvPr/>
          </p:nvSpPr>
          <p:spPr>
            <a:xfrm>
              <a:off x="3116889" y="2805488"/>
              <a:ext cx="2260086" cy="31063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文本框 127">
              <a:extLst>
                <a:ext uri="{FF2B5EF4-FFF2-40B4-BE49-F238E27FC236}">
                  <a16:creationId xmlns:a16="http://schemas.microsoft.com/office/drawing/2014/main" id="{1136258E-9E51-AA1C-4FB9-9C7565C59A0D}"/>
                </a:ext>
              </a:extLst>
            </p:cNvPr>
            <p:cNvSpPr txBox="1"/>
            <p:nvPr/>
          </p:nvSpPr>
          <p:spPr>
            <a:xfrm>
              <a:off x="3059206" y="2271636"/>
              <a:ext cx="2746608" cy="344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FF0000"/>
                  </a:solidFill>
                </a:rPr>
                <a:t>输出不同占空比</a:t>
              </a:r>
              <a:r>
                <a:rPr lang="en-US" altLang="zh-CN" sz="1200" dirty="0">
                  <a:solidFill>
                    <a:srgbClr val="FF0000"/>
                  </a:solidFill>
                </a:rPr>
                <a:t>PWM</a:t>
              </a:r>
              <a:endParaRPr lang="en-US" altLang="zh-CN" sz="1200" dirty="0"/>
            </a:p>
          </p:txBody>
        </p:sp>
        <p:sp>
          <p:nvSpPr>
            <p:cNvPr id="129" name="箭头: 圆角右 128">
              <a:extLst>
                <a:ext uri="{FF2B5EF4-FFF2-40B4-BE49-F238E27FC236}">
                  <a16:creationId xmlns:a16="http://schemas.microsoft.com/office/drawing/2014/main" id="{A71D9A0F-26E3-F01B-6FDD-50704E38C067}"/>
                </a:ext>
              </a:extLst>
            </p:cNvPr>
            <p:cNvSpPr/>
            <p:nvPr/>
          </p:nvSpPr>
          <p:spPr>
            <a:xfrm flipH="1">
              <a:off x="4023853" y="667335"/>
              <a:ext cx="1859559" cy="1728430"/>
            </a:xfrm>
            <a:prstGeom prst="bentArrow">
              <a:avLst>
                <a:gd name="adj1" fmla="val 9316"/>
                <a:gd name="adj2" fmla="val 15688"/>
                <a:gd name="adj3" fmla="val 17158"/>
                <a:gd name="adj4" fmla="val 4015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33" name="箭头: 圆角右 132">
            <a:extLst>
              <a:ext uri="{FF2B5EF4-FFF2-40B4-BE49-F238E27FC236}">
                <a16:creationId xmlns:a16="http://schemas.microsoft.com/office/drawing/2014/main" id="{0D0E7877-7367-40B2-92C7-DF724B574F36}"/>
              </a:ext>
            </a:extLst>
          </p:cNvPr>
          <p:cNvSpPr/>
          <p:nvPr/>
        </p:nvSpPr>
        <p:spPr>
          <a:xfrm flipV="1">
            <a:off x="7658807" y="5264651"/>
            <a:ext cx="610349" cy="136558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4" name="箭头: 圆角右 133">
            <a:extLst>
              <a:ext uri="{FF2B5EF4-FFF2-40B4-BE49-F238E27FC236}">
                <a16:creationId xmlns:a16="http://schemas.microsoft.com/office/drawing/2014/main" id="{1551CDC3-533D-2443-D934-F4FC710F020F}"/>
              </a:ext>
            </a:extLst>
          </p:cNvPr>
          <p:cNvSpPr/>
          <p:nvPr/>
        </p:nvSpPr>
        <p:spPr>
          <a:xfrm>
            <a:off x="7672195" y="3823116"/>
            <a:ext cx="530819" cy="146040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12D4A10-D2F0-9749-D6F1-3F1CDBD5C0EE}"/>
              </a:ext>
            </a:extLst>
          </p:cNvPr>
          <p:cNvSpPr txBox="1"/>
          <p:nvPr/>
        </p:nvSpPr>
        <p:spPr>
          <a:xfrm>
            <a:off x="1709816" y="328212"/>
            <a:ext cx="87723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5400" b="1"/>
              <a:t>红外对管</a:t>
            </a:r>
            <a:r>
              <a:rPr lang="en-US" altLang="zh-CN" sz="5400" b="1"/>
              <a:t>PID</a:t>
            </a:r>
            <a:r>
              <a:rPr lang="zh-CN" altLang="en-US" sz="5400" b="1"/>
              <a:t>循迹设计思路</a:t>
            </a:r>
          </a:p>
        </p:txBody>
      </p:sp>
    </p:spTree>
    <p:extLst>
      <p:ext uri="{BB962C8B-B14F-4D97-AF65-F5344CB8AC3E}">
        <p14:creationId xmlns:p14="http://schemas.microsoft.com/office/powerpoint/2010/main" val="2147866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7734BEBD-AB56-51F7-4025-9ADAC8830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581" y="3839035"/>
            <a:ext cx="6046114" cy="1715071"/>
          </a:xfrm>
          <a:prstGeom prst="rect">
            <a:avLst/>
          </a:prstGeom>
        </p:spPr>
      </p:pic>
      <p:grpSp>
        <p:nvGrpSpPr>
          <p:cNvPr id="65" name="组合 64">
            <a:extLst>
              <a:ext uri="{FF2B5EF4-FFF2-40B4-BE49-F238E27FC236}">
                <a16:creationId xmlns:a16="http://schemas.microsoft.com/office/drawing/2014/main" id="{307E28C2-7835-35F5-62B2-B38E4CCFC7FE}"/>
              </a:ext>
            </a:extLst>
          </p:cNvPr>
          <p:cNvGrpSpPr/>
          <p:nvPr/>
        </p:nvGrpSpPr>
        <p:grpSpPr>
          <a:xfrm>
            <a:off x="-99450" y="267048"/>
            <a:ext cx="3185550" cy="2207042"/>
            <a:chOff x="-312259" y="267048"/>
            <a:chExt cx="6432553" cy="322660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737E7662-597D-1487-2260-C6A9380A9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4050" y="2502730"/>
              <a:ext cx="796244" cy="613396"/>
            </a:xfrm>
            <a:prstGeom prst="rect">
              <a:avLst/>
            </a:prstGeom>
          </p:spPr>
        </p:pic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E70B3824-B06B-E5E4-DA84-A6D2D3FD7D7C}"/>
                </a:ext>
              </a:extLst>
            </p:cNvPr>
            <p:cNvSpPr/>
            <p:nvPr/>
          </p:nvSpPr>
          <p:spPr>
            <a:xfrm>
              <a:off x="1410873" y="2597247"/>
              <a:ext cx="1633412" cy="6470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PID</a:t>
              </a:r>
              <a:endParaRPr lang="zh-CN" altLang="en-US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4D23BFD6-83EA-072A-7F9E-C7E7022EBE56}"/>
                </a:ext>
              </a:extLst>
            </p:cNvPr>
            <p:cNvSpPr txBox="1"/>
            <p:nvPr/>
          </p:nvSpPr>
          <p:spPr>
            <a:xfrm>
              <a:off x="1805410" y="1709676"/>
              <a:ext cx="1473618" cy="344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FF0000"/>
                  </a:solidFill>
                </a:rPr>
                <a:t>输入当前速度</a:t>
              </a:r>
              <a:endParaRPr lang="en-US" altLang="zh-CN" sz="1200" dirty="0">
                <a:solidFill>
                  <a:srgbClr val="FF0000"/>
                </a:solidFill>
              </a:endParaRPr>
            </a:p>
          </p:txBody>
        </p:sp>
        <p:sp>
          <p:nvSpPr>
            <p:cNvPr id="32" name="箭头: 右 31">
              <a:extLst>
                <a:ext uri="{FF2B5EF4-FFF2-40B4-BE49-F238E27FC236}">
                  <a16:creationId xmlns:a16="http://schemas.microsoft.com/office/drawing/2014/main" id="{B0F5ACB7-A2EC-EEF5-B317-5A9CC6A94852}"/>
                </a:ext>
              </a:extLst>
            </p:cNvPr>
            <p:cNvSpPr/>
            <p:nvPr/>
          </p:nvSpPr>
          <p:spPr>
            <a:xfrm rot="5400000">
              <a:off x="1140383" y="1750580"/>
              <a:ext cx="1231232" cy="2730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902D2676-33F2-A75B-43BF-54E432DC9DEB}"/>
                </a:ext>
              </a:extLst>
            </p:cNvPr>
            <p:cNvSpPr/>
            <p:nvPr/>
          </p:nvSpPr>
          <p:spPr>
            <a:xfrm>
              <a:off x="1820593" y="534912"/>
              <a:ext cx="919956" cy="731520"/>
            </a:xfrm>
            <a:prstGeom prst="rect">
              <a:avLst/>
            </a:prstGeom>
            <a:solidFill>
              <a:srgbClr val="C4C7CD"/>
            </a:solidFill>
            <a:ln>
              <a:solidFill>
                <a:srgbClr val="EDEF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6D5B9589-3F85-A96C-8BBD-39A1C6C768EB}"/>
                </a:ext>
              </a:extLst>
            </p:cNvPr>
            <p:cNvSpPr/>
            <p:nvPr/>
          </p:nvSpPr>
          <p:spPr>
            <a:xfrm>
              <a:off x="1706589" y="667335"/>
              <a:ext cx="98821" cy="479555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rgbClr val="5B59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FA853F3B-EA90-2E9E-D936-BCFD8266DDE6}"/>
                </a:ext>
              </a:extLst>
            </p:cNvPr>
            <p:cNvSpPr/>
            <p:nvPr/>
          </p:nvSpPr>
          <p:spPr>
            <a:xfrm>
              <a:off x="2735869" y="330638"/>
              <a:ext cx="726480" cy="1141611"/>
            </a:xfrm>
            <a:prstGeom prst="roundRect">
              <a:avLst/>
            </a:prstGeom>
            <a:solidFill>
              <a:srgbClr val="B8C0C4"/>
            </a:solidFill>
            <a:ln>
              <a:solidFill>
                <a:srgbClr val="C0C4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62BAE59F-A313-AABA-BD7E-9EB0A2DDDBF9}"/>
                </a:ext>
              </a:extLst>
            </p:cNvPr>
            <p:cNvSpPr/>
            <p:nvPr/>
          </p:nvSpPr>
          <p:spPr>
            <a:xfrm>
              <a:off x="1701032" y="1169919"/>
              <a:ext cx="109934" cy="45719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8F4F649-DB61-28BB-8715-B333FA384368}"/>
                </a:ext>
              </a:extLst>
            </p:cNvPr>
            <p:cNvSpPr/>
            <p:nvPr/>
          </p:nvSpPr>
          <p:spPr>
            <a:xfrm>
              <a:off x="1818550" y="884254"/>
              <a:ext cx="1018238" cy="4571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2" name="图形 9" descr="齿轮">
              <a:extLst>
                <a:ext uri="{FF2B5EF4-FFF2-40B4-BE49-F238E27FC236}">
                  <a16:creationId xmlns:a16="http://schemas.microsoft.com/office/drawing/2014/main" id="{470B3E1E-6973-5510-1D41-1144AD675CC1}"/>
                </a:ext>
              </a:extLst>
            </p:cNvPr>
            <p:cNvGrpSpPr/>
            <p:nvPr/>
          </p:nvGrpSpPr>
          <p:grpSpPr>
            <a:xfrm>
              <a:off x="2981049" y="766855"/>
              <a:ext cx="244439" cy="213593"/>
              <a:chOff x="5764543" y="1985679"/>
              <a:chExt cx="676786" cy="642439"/>
            </a:xfrm>
            <a:solidFill>
              <a:srgbClr val="000000"/>
            </a:solidFill>
          </p:grpSpPr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EF31B2CD-7A01-0C16-EBC5-AB9C85989677}"/>
                  </a:ext>
                </a:extLst>
              </p:cNvPr>
              <p:cNvSpPr/>
              <p:nvPr/>
            </p:nvSpPr>
            <p:spPr>
              <a:xfrm>
                <a:off x="6035566" y="1985679"/>
                <a:ext cx="405763" cy="404813"/>
              </a:xfrm>
              <a:custGeom>
                <a:avLst/>
                <a:gdLst>
                  <a:gd name="connsiteX0" fmla="*/ 202883 w 405764"/>
                  <a:gd name="connsiteY0" fmla="*/ 274320 h 404812"/>
                  <a:gd name="connsiteX1" fmla="*/ 131445 w 405764"/>
                  <a:gd name="connsiteY1" fmla="*/ 202883 h 404812"/>
                  <a:gd name="connsiteX2" fmla="*/ 202883 w 405764"/>
                  <a:gd name="connsiteY2" fmla="*/ 131445 h 404812"/>
                  <a:gd name="connsiteX3" fmla="*/ 274320 w 405764"/>
                  <a:gd name="connsiteY3" fmla="*/ 202883 h 404812"/>
                  <a:gd name="connsiteX4" fmla="*/ 202883 w 405764"/>
                  <a:gd name="connsiteY4" fmla="*/ 274320 h 404812"/>
                  <a:gd name="connsiteX5" fmla="*/ 363855 w 405764"/>
                  <a:gd name="connsiteY5" fmla="*/ 158115 h 404812"/>
                  <a:gd name="connsiteX6" fmla="*/ 348615 w 405764"/>
                  <a:gd name="connsiteY6" fmla="*/ 120968 h 404812"/>
                  <a:gd name="connsiteX7" fmla="*/ 363855 w 405764"/>
                  <a:gd name="connsiteY7" fmla="*/ 76200 h 404812"/>
                  <a:gd name="connsiteX8" fmla="*/ 329565 w 405764"/>
                  <a:gd name="connsiteY8" fmla="*/ 41910 h 404812"/>
                  <a:gd name="connsiteX9" fmla="*/ 284798 w 405764"/>
                  <a:gd name="connsiteY9" fmla="*/ 57150 h 404812"/>
                  <a:gd name="connsiteX10" fmla="*/ 247650 w 405764"/>
                  <a:gd name="connsiteY10" fmla="*/ 41910 h 404812"/>
                  <a:gd name="connsiteX11" fmla="*/ 226695 w 405764"/>
                  <a:gd name="connsiteY11" fmla="*/ 0 h 404812"/>
                  <a:gd name="connsiteX12" fmla="*/ 179070 w 405764"/>
                  <a:gd name="connsiteY12" fmla="*/ 0 h 404812"/>
                  <a:gd name="connsiteX13" fmla="*/ 158115 w 405764"/>
                  <a:gd name="connsiteY13" fmla="*/ 41910 h 404812"/>
                  <a:gd name="connsiteX14" fmla="*/ 120968 w 405764"/>
                  <a:gd name="connsiteY14" fmla="*/ 57150 h 404812"/>
                  <a:gd name="connsiteX15" fmla="*/ 76200 w 405764"/>
                  <a:gd name="connsiteY15" fmla="*/ 41910 h 404812"/>
                  <a:gd name="connsiteX16" fmla="*/ 41910 w 405764"/>
                  <a:gd name="connsiteY16" fmla="*/ 76200 h 404812"/>
                  <a:gd name="connsiteX17" fmla="*/ 57150 w 405764"/>
                  <a:gd name="connsiteY17" fmla="*/ 120968 h 404812"/>
                  <a:gd name="connsiteX18" fmla="*/ 41910 w 405764"/>
                  <a:gd name="connsiteY18" fmla="*/ 158115 h 404812"/>
                  <a:gd name="connsiteX19" fmla="*/ 0 w 405764"/>
                  <a:gd name="connsiteY19" fmla="*/ 179070 h 404812"/>
                  <a:gd name="connsiteX20" fmla="*/ 0 w 405764"/>
                  <a:gd name="connsiteY20" fmla="*/ 226695 h 404812"/>
                  <a:gd name="connsiteX21" fmla="*/ 41910 w 405764"/>
                  <a:gd name="connsiteY21" fmla="*/ 247650 h 404812"/>
                  <a:gd name="connsiteX22" fmla="*/ 57150 w 405764"/>
                  <a:gd name="connsiteY22" fmla="*/ 284798 h 404812"/>
                  <a:gd name="connsiteX23" fmla="*/ 41910 w 405764"/>
                  <a:gd name="connsiteY23" fmla="*/ 329565 h 404812"/>
                  <a:gd name="connsiteX24" fmla="*/ 75248 w 405764"/>
                  <a:gd name="connsiteY24" fmla="*/ 362903 h 404812"/>
                  <a:gd name="connsiteX25" fmla="*/ 120015 w 405764"/>
                  <a:gd name="connsiteY25" fmla="*/ 347663 h 404812"/>
                  <a:gd name="connsiteX26" fmla="*/ 157163 w 405764"/>
                  <a:gd name="connsiteY26" fmla="*/ 362903 h 404812"/>
                  <a:gd name="connsiteX27" fmla="*/ 178118 w 405764"/>
                  <a:gd name="connsiteY27" fmla="*/ 404813 h 404812"/>
                  <a:gd name="connsiteX28" fmla="*/ 225743 w 405764"/>
                  <a:gd name="connsiteY28" fmla="*/ 404813 h 404812"/>
                  <a:gd name="connsiteX29" fmla="*/ 246698 w 405764"/>
                  <a:gd name="connsiteY29" fmla="*/ 362903 h 404812"/>
                  <a:gd name="connsiteX30" fmla="*/ 283845 w 405764"/>
                  <a:gd name="connsiteY30" fmla="*/ 347663 h 404812"/>
                  <a:gd name="connsiteX31" fmla="*/ 328613 w 405764"/>
                  <a:gd name="connsiteY31" fmla="*/ 362903 h 404812"/>
                  <a:gd name="connsiteX32" fmla="*/ 362903 w 405764"/>
                  <a:gd name="connsiteY32" fmla="*/ 329565 h 404812"/>
                  <a:gd name="connsiteX33" fmla="*/ 347663 w 405764"/>
                  <a:gd name="connsiteY33" fmla="*/ 284798 h 404812"/>
                  <a:gd name="connsiteX34" fmla="*/ 363855 w 405764"/>
                  <a:gd name="connsiteY34" fmla="*/ 247650 h 404812"/>
                  <a:gd name="connsiteX35" fmla="*/ 405765 w 405764"/>
                  <a:gd name="connsiteY35" fmla="*/ 226695 h 404812"/>
                  <a:gd name="connsiteX36" fmla="*/ 405765 w 405764"/>
                  <a:gd name="connsiteY36" fmla="*/ 179070 h 404812"/>
                  <a:gd name="connsiteX37" fmla="*/ 363855 w 405764"/>
                  <a:gd name="connsiteY37" fmla="*/ 158115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05764" h="404812">
                    <a:moveTo>
                      <a:pt x="202883" y="274320"/>
                    </a:moveTo>
                    <a:cubicBezTo>
                      <a:pt x="162877" y="274320"/>
                      <a:pt x="131445" y="241935"/>
                      <a:pt x="131445" y="202883"/>
                    </a:cubicBezTo>
                    <a:cubicBezTo>
                      <a:pt x="131445" y="163830"/>
                      <a:pt x="163830" y="131445"/>
                      <a:pt x="202883" y="131445"/>
                    </a:cubicBezTo>
                    <a:cubicBezTo>
                      <a:pt x="242888" y="131445"/>
                      <a:pt x="274320" y="163830"/>
                      <a:pt x="274320" y="202883"/>
                    </a:cubicBezTo>
                    <a:cubicBezTo>
                      <a:pt x="274320" y="241935"/>
                      <a:pt x="241935" y="274320"/>
                      <a:pt x="202883" y="274320"/>
                    </a:cubicBezTo>
                    <a:close/>
                    <a:moveTo>
                      <a:pt x="363855" y="158115"/>
                    </a:moveTo>
                    <a:cubicBezTo>
                      <a:pt x="360045" y="144780"/>
                      <a:pt x="355283" y="132398"/>
                      <a:pt x="348615" y="120968"/>
                    </a:cubicBez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367" y="50483"/>
                      <a:pt x="260985" y="45720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4780" y="45720"/>
                      <a:pt x="132398" y="50483"/>
                      <a:pt x="120968" y="57150"/>
                    </a:cubicBezTo>
                    <a:lnTo>
                      <a:pt x="76200" y="41910"/>
                    </a:lnTo>
                    <a:lnTo>
                      <a:pt x="41910" y="76200"/>
                    </a:lnTo>
                    <a:lnTo>
                      <a:pt x="57150" y="120968"/>
                    </a:lnTo>
                    <a:cubicBezTo>
                      <a:pt x="50482" y="132398"/>
                      <a:pt x="45720" y="144780"/>
                      <a:pt x="41910" y="158115"/>
                    </a:cubicBezTo>
                    <a:lnTo>
                      <a:pt x="0" y="179070"/>
                    </a:lnTo>
                    <a:lnTo>
                      <a:pt x="0" y="226695"/>
                    </a:lnTo>
                    <a:lnTo>
                      <a:pt x="41910" y="247650"/>
                    </a:lnTo>
                    <a:cubicBezTo>
                      <a:pt x="45720" y="260985"/>
                      <a:pt x="50482" y="273368"/>
                      <a:pt x="57150" y="284798"/>
                    </a:cubicBezTo>
                    <a:lnTo>
                      <a:pt x="41910" y="329565"/>
                    </a:lnTo>
                    <a:lnTo>
                      <a:pt x="75248" y="362903"/>
                    </a:lnTo>
                    <a:lnTo>
                      <a:pt x="120015" y="347663"/>
                    </a:lnTo>
                    <a:cubicBezTo>
                      <a:pt x="131445" y="354330"/>
                      <a:pt x="143827" y="359093"/>
                      <a:pt x="157163" y="362903"/>
                    </a:cubicBezTo>
                    <a:lnTo>
                      <a:pt x="178118" y="404813"/>
                    </a:lnTo>
                    <a:lnTo>
                      <a:pt x="225743" y="404813"/>
                    </a:lnTo>
                    <a:lnTo>
                      <a:pt x="246698" y="362903"/>
                    </a:lnTo>
                    <a:cubicBezTo>
                      <a:pt x="260033" y="359093"/>
                      <a:pt x="272415" y="354330"/>
                      <a:pt x="283845" y="347663"/>
                    </a:cubicBezTo>
                    <a:lnTo>
                      <a:pt x="328613" y="362903"/>
                    </a:lnTo>
                    <a:lnTo>
                      <a:pt x="362903" y="329565"/>
                    </a:lnTo>
                    <a:lnTo>
                      <a:pt x="347663" y="284798"/>
                    </a:lnTo>
                    <a:cubicBezTo>
                      <a:pt x="354330" y="273368"/>
                      <a:pt x="360045" y="260033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41211698-C401-781D-2530-D24F17F725E0}"/>
                  </a:ext>
                </a:extLst>
              </p:cNvPr>
              <p:cNvSpPr/>
              <p:nvPr/>
            </p:nvSpPr>
            <p:spPr>
              <a:xfrm>
                <a:off x="5764543" y="2223306"/>
                <a:ext cx="405765" cy="404812"/>
              </a:xfrm>
              <a:custGeom>
                <a:avLst/>
                <a:gdLst>
                  <a:gd name="connsiteX0" fmla="*/ 202883 w 405765"/>
                  <a:gd name="connsiteY0" fmla="*/ 274320 h 404812"/>
                  <a:gd name="connsiteX1" fmla="*/ 131445 w 405765"/>
                  <a:gd name="connsiteY1" fmla="*/ 202882 h 404812"/>
                  <a:gd name="connsiteX2" fmla="*/ 202883 w 405765"/>
                  <a:gd name="connsiteY2" fmla="*/ 131445 h 404812"/>
                  <a:gd name="connsiteX3" fmla="*/ 274320 w 405765"/>
                  <a:gd name="connsiteY3" fmla="*/ 202882 h 404812"/>
                  <a:gd name="connsiteX4" fmla="*/ 202883 w 405765"/>
                  <a:gd name="connsiteY4" fmla="*/ 274320 h 404812"/>
                  <a:gd name="connsiteX5" fmla="*/ 202883 w 405765"/>
                  <a:gd name="connsiteY5" fmla="*/ 274320 h 404812"/>
                  <a:gd name="connsiteX6" fmla="*/ 348615 w 405765"/>
                  <a:gd name="connsiteY6" fmla="*/ 120967 h 404812"/>
                  <a:gd name="connsiteX7" fmla="*/ 363855 w 405765"/>
                  <a:gd name="connsiteY7" fmla="*/ 76200 h 404812"/>
                  <a:gd name="connsiteX8" fmla="*/ 329565 w 405765"/>
                  <a:gd name="connsiteY8" fmla="*/ 41910 h 404812"/>
                  <a:gd name="connsiteX9" fmla="*/ 284798 w 405765"/>
                  <a:gd name="connsiteY9" fmla="*/ 57150 h 404812"/>
                  <a:gd name="connsiteX10" fmla="*/ 247650 w 405765"/>
                  <a:gd name="connsiteY10" fmla="*/ 41910 h 404812"/>
                  <a:gd name="connsiteX11" fmla="*/ 226695 w 405765"/>
                  <a:gd name="connsiteY11" fmla="*/ 0 h 404812"/>
                  <a:gd name="connsiteX12" fmla="*/ 179070 w 405765"/>
                  <a:gd name="connsiteY12" fmla="*/ 0 h 404812"/>
                  <a:gd name="connsiteX13" fmla="*/ 158115 w 405765"/>
                  <a:gd name="connsiteY13" fmla="*/ 41910 h 404812"/>
                  <a:gd name="connsiteX14" fmla="*/ 120968 w 405765"/>
                  <a:gd name="connsiteY14" fmla="*/ 57150 h 404812"/>
                  <a:gd name="connsiteX15" fmla="*/ 76200 w 405765"/>
                  <a:gd name="connsiteY15" fmla="*/ 41910 h 404812"/>
                  <a:gd name="connsiteX16" fmla="*/ 42863 w 405765"/>
                  <a:gd name="connsiteY16" fmla="*/ 75247 h 404812"/>
                  <a:gd name="connsiteX17" fmla="*/ 57150 w 405765"/>
                  <a:gd name="connsiteY17" fmla="*/ 120015 h 404812"/>
                  <a:gd name="connsiteX18" fmla="*/ 41910 w 405765"/>
                  <a:gd name="connsiteY18" fmla="*/ 157163 h 404812"/>
                  <a:gd name="connsiteX19" fmla="*/ 0 w 405765"/>
                  <a:gd name="connsiteY19" fmla="*/ 178117 h 404812"/>
                  <a:gd name="connsiteX20" fmla="*/ 0 w 405765"/>
                  <a:gd name="connsiteY20" fmla="*/ 225742 h 404812"/>
                  <a:gd name="connsiteX21" fmla="*/ 41910 w 405765"/>
                  <a:gd name="connsiteY21" fmla="*/ 246698 h 404812"/>
                  <a:gd name="connsiteX22" fmla="*/ 57150 w 405765"/>
                  <a:gd name="connsiteY22" fmla="*/ 283845 h 404812"/>
                  <a:gd name="connsiteX23" fmla="*/ 42863 w 405765"/>
                  <a:gd name="connsiteY23" fmla="*/ 328613 h 404812"/>
                  <a:gd name="connsiteX24" fmla="*/ 76200 w 405765"/>
                  <a:gd name="connsiteY24" fmla="*/ 361950 h 404812"/>
                  <a:gd name="connsiteX25" fmla="*/ 120968 w 405765"/>
                  <a:gd name="connsiteY25" fmla="*/ 347663 h 404812"/>
                  <a:gd name="connsiteX26" fmla="*/ 158115 w 405765"/>
                  <a:gd name="connsiteY26" fmla="*/ 362903 h 404812"/>
                  <a:gd name="connsiteX27" fmla="*/ 179070 w 405765"/>
                  <a:gd name="connsiteY27" fmla="*/ 404813 h 404812"/>
                  <a:gd name="connsiteX28" fmla="*/ 226695 w 405765"/>
                  <a:gd name="connsiteY28" fmla="*/ 404813 h 404812"/>
                  <a:gd name="connsiteX29" fmla="*/ 247650 w 405765"/>
                  <a:gd name="connsiteY29" fmla="*/ 362903 h 404812"/>
                  <a:gd name="connsiteX30" fmla="*/ 284798 w 405765"/>
                  <a:gd name="connsiteY30" fmla="*/ 347663 h 404812"/>
                  <a:gd name="connsiteX31" fmla="*/ 329565 w 405765"/>
                  <a:gd name="connsiteY31" fmla="*/ 362903 h 404812"/>
                  <a:gd name="connsiteX32" fmla="*/ 362903 w 405765"/>
                  <a:gd name="connsiteY32" fmla="*/ 328613 h 404812"/>
                  <a:gd name="connsiteX33" fmla="*/ 348615 w 405765"/>
                  <a:gd name="connsiteY33" fmla="*/ 284798 h 404812"/>
                  <a:gd name="connsiteX34" fmla="*/ 363855 w 405765"/>
                  <a:gd name="connsiteY34" fmla="*/ 247650 h 404812"/>
                  <a:gd name="connsiteX35" fmla="*/ 405765 w 405765"/>
                  <a:gd name="connsiteY35" fmla="*/ 226695 h 404812"/>
                  <a:gd name="connsiteX36" fmla="*/ 405765 w 405765"/>
                  <a:gd name="connsiteY36" fmla="*/ 179070 h 404812"/>
                  <a:gd name="connsiteX37" fmla="*/ 363855 w 405765"/>
                  <a:gd name="connsiteY37" fmla="*/ 158115 h 404812"/>
                  <a:gd name="connsiteX38" fmla="*/ 348615 w 405765"/>
                  <a:gd name="connsiteY38" fmla="*/ 120967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05765" h="404812">
                    <a:moveTo>
                      <a:pt x="202883" y="274320"/>
                    </a:moveTo>
                    <a:cubicBezTo>
                      <a:pt x="162878" y="274320"/>
                      <a:pt x="131445" y="241935"/>
                      <a:pt x="131445" y="202882"/>
                    </a:cubicBezTo>
                    <a:cubicBezTo>
                      <a:pt x="131445" y="162877"/>
                      <a:pt x="163830" y="131445"/>
                      <a:pt x="202883" y="131445"/>
                    </a:cubicBezTo>
                    <a:cubicBezTo>
                      <a:pt x="242888" y="131445"/>
                      <a:pt x="274320" y="163830"/>
                      <a:pt x="274320" y="202882"/>
                    </a:cubicBezTo>
                    <a:cubicBezTo>
                      <a:pt x="274320" y="241935"/>
                      <a:pt x="242888" y="274320"/>
                      <a:pt x="202883" y="274320"/>
                    </a:cubicBezTo>
                    <a:lnTo>
                      <a:pt x="202883" y="274320"/>
                    </a:lnTo>
                    <a:close/>
                    <a:moveTo>
                      <a:pt x="348615" y="120967"/>
                    </a:move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368" y="50482"/>
                      <a:pt x="260033" y="45720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4780" y="45720"/>
                      <a:pt x="132398" y="50482"/>
                      <a:pt x="120968" y="57150"/>
                    </a:cubicBezTo>
                    <a:lnTo>
                      <a:pt x="76200" y="41910"/>
                    </a:lnTo>
                    <a:lnTo>
                      <a:pt x="42863" y="75247"/>
                    </a:lnTo>
                    <a:lnTo>
                      <a:pt x="57150" y="120015"/>
                    </a:lnTo>
                    <a:cubicBezTo>
                      <a:pt x="50483" y="131445"/>
                      <a:pt x="45720" y="144780"/>
                      <a:pt x="41910" y="157163"/>
                    </a:cubicBezTo>
                    <a:lnTo>
                      <a:pt x="0" y="178117"/>
                    </a:lnTo>
                    <a:lnTo>
                      <a:pt x="0" y="225742"/>
                    </a:lnTo>
                    <a:lnTo>
                      <a:pt x="41910" y="246698"/>
                    </a:lnTo>
                    <a:cubicBezTo>
                      <a:pt x="45720" y="260032"/>
                      <a:pt x="50483" y="272415"/>
                      <a:pt x="57150" y="283845"/>
                    </a:cubicBezTo>
                    <a:lnTo>
                      <a:pt x="42863" y="328613"/>
                    </a:lnTo>
                    <a:lnTo>
                      <a:pt x="76200" y="361950"/>
                    </a:lnTo>
                    <a:lnTo>
                      <a:pt x="120968" y="347663"/>
                    </a:lnTo>
                    <a:cubicBezTo>
                      <a:pt x="132398" y="354330"/>
                      <a:pt x="144780" y="359092"/>
                      <a:pt x="158115" y="362903"/>
                    </a:cubicBezTo>
                    <a:lnTo>
                      <a:pt x="179070" y="404813"/>
                    </a:lnTo>
                    <a:lnTo>
                      <a:pt x="226695" y="404813"/>
                    </a:lnTo>
                    <a:lnTo>
                      <a:pt x="247650" y="362903"/>
                    </a:lnTo>
                    <a:cubicBezTo>
                      <a:pt x="260985" y="359092"/>
                      <a:pt x="273368" y="354330"/>
                      <a:pt x="284798" y="347663"/>
                    </a:cubicBezTo>
                    <a:lnTo>
                      <a:pt x="329565" y="362903"/>
                    </a:lnTo>
                    <a:lnTo>
                      <a:pt x="362903" y="328613"/>
                    </a:lnTo>
                    <a:lnTo>
                      <a:pt x="348615" y="284798"/>
                    </a:lnTo>
                    <a:cubicBezTo>
                      <a:pt x="355283" y="273367"/>
                      <a:pt x="360045" y="260985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ubicBezTo>
                      <a:pt x="360045" y="144780"/>
                      <a:pt x="355283" y="132397"/>
                      <a:pt x="348615" y="12096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28" name="图形 11" descr="单级齿轮">
              <a:extLst>
                <a:ext uri="{FF2B5EF4-FFF2-40B4-BE49-F238E27FC236}">
                  <a16:creationId xmlns:a16="http://schemas.microsoft.com/office/drawing/2014/main" id="{5A398BA5-8AF1-8EE3-5E43-AEA4566BDC87}"/>
                </a:ext>
              </a:extLst>
            </p:cNvPr>
            <p:cNvSpPr/>
            <p:nvPr/>
          </p:nvSpPr>
          <p:spPr>
            <a:xfrm>
              <a:off x="3074066" y="906431"/>
              <a:ext cx="156295" cy="148035"/>
            </a:xfrm>
            <a:custGeom>
              <a:avLst/>
              <a:gdLst>
                <a:gd name="connsiteX0" fmla="*/ 323850 w 648652"/>
                <a:gd name="connsiteY0" fmla="*/ 438150 h 647700"/>
                <a:gd name="connsiteX1" fmla="*/ 209550 w 648652"/>
                <a:gd name="connsiteY1" fmla="*/ 323850 h 647700"/>
                <a:gd name="connsiteX2" fmla="*/ 323850 w 648652"/>
                <a:gd name="connsiteY2" fmla="*/ 209550 h 647700"/>
                <a:gd name="connsiteX3" fmla="*/ 438150 w 648652"/>
                <a:gd name="connsiteY3" fmla="*/ 323850 h 647700"/>
                <a:gd name="connsiteX4" fmla="*/ 323850 w 648652"/>
                <a:gd name="connsiteY4" fmla="*/ 438150 h 647700"/>
                <a:gd name="connsiteX5" fmla="*/ 581025 w 648652"/>
                <a:gd name="connsiteY5" fmla="*/ 252413 h 647700"/>
                <a:gd name="connsiteX6" fmla="*/ 556260 w 648652"/>
                <a:gd name="connsiteY6" fmla="*/ 193358 h 647700"/>
                <a:gd name="connsiteX7" fmla="*/ 580073 w 648652"/>
                <a:gd name="connsiteY7" fmla="*/ 121920 h 647700"/>
                <a:gd name="connsiteX8" fmla="*/ 525780 w 648652"/>
                <a:gd name="connsiteY8" fmla="*/ 67628 h 647700"/>
                <a:gd name="connsiteX9" fmla="*/ 454343 w 648652"/>
                <a:gd name="connsiteY9" fmla="*/ 91440 h 647700"/>
                <a:gd name="connsiteX10" fmla="*/ 394335 w 648652"/>
                <a:gd name="connsiteY10" fmla="*/ 66675 h 647700"/>
                <a:gd name="connsiteX11" fmla="*/ 361950 w 648652"/>
                <a:gd name="connsiteY11" fmla="*/ 0 h 647700"/>
                <a:gd name="connsiteX12" fmla="*/ 285750 w 648652"/>
                <a:gd name="connsiteY12" fmla="*/ 0 h 647700"/>
                <a:gd name="connsiteX13" fmla="*/ 252413 w 648652"/>
                <a:gd name="connsiteY13" fmla="*/ 66675 h 647700"/>
                <a:gd name="connsiteX14" fmla="*/ 193358 w 648652"/>
                <a:gd name="connsiteY14" fmla="*/ 91440 h 647700"/>
                <a:gd name="connsiteX15" fmla="*/ 121920 w 648652"/>
                <a:gd name="connsiteY15" fmla="*/ 67628 h 647700"/>
                <a:gd name="connsiteX16" fmla="*/ 67628 w 648652"/>
                <a:gd name="connsiteY16" fmla="*/ 121920 h 647700"/>
                <a:gd name="connsiteX17" fmla="*/ 91440 w 648652"/>
                <a:gd name="connsiteY17" fmla="*/ 193358 h 647700"/>
                <a:gd name="connsiteX18" fmla="*/ 66675 w 648652"/>
                <a:gd name="connsiteY18" fmla="*/ 253365 h 647700"/>
                <a:gd name="connsiteX19" fmla="*/ 0 w 648652"/>
                <a:gd name="connsiteY19" fmla="*/ 285750 h 647700"/>
                <a:gd name="connsiteX20" fmla="*/ 0 w 648652"/>
                <a:gd name="connsiteY20" fmla="*/ 361950 h 647700"/>
                <a:gd name="connsiteX21" fmla="*/ 66675 w 648652"/>
                <a:gd name="connsiteY21" fmla="*/ 395288 h 647700"/>
                <a:gd name="connsiteX22" fmla="*/ 91440 w 648652"/>
                <a:gd name="connsiteY22" fmla="*/ 454343 h 647700"/>
                <a:gd name="connsiteX23" fmla="*/ 67628 w 648652"/>
                <a:gd name="connsiteY23" fmla="*/ 525780 h 647700"/>
                <a:gd name="connsiteX24" fmla="*/ 121920 w 648652"/>
                <a:gd name="connsiteY24" fmla="*/ 580073 h 647700"/>
                <a:gd name="connsiteX25" fmla="*/ 193358 w 648652"/>
                <a:gd name="connsiteY25" fmla="*/ 556260 h 647700"/>
                <a:gd name="connsiteX26" fmla="*/ 253365 w 648652"/>
                <a:gd name="connsiteY26" fmla="*/ 581025 h 647700"/>
                <a:gd name="connsiteX27" fmla="*/ 286703 w 648652"/>
                <a:gd name="connsiteY27" fmla="*/ 647700 h 647700"/>
                <a:gd name="connsiteX28" fmla="*/ 362903 w 648652"/>
                <a:gd name="connsiteY28" fmla="*/ 647700 h 647700"/>
                <a:gd name="connsiteX29" fmla="*/ 396240 w 648652"/>
                <a:gd name="connsiteY29" fmla="*/ 581025 h 647700"/>
                <a:gd name="connsiteX30" fmla="*/ 455295 w 648652"/>
                <a:gd name="connsiteY30" fmla="*/ 556260 h 647700"/>
                <a:gd name="connsiteX31" fmla="*/ 526733 w 648652"/>
                <a:gd name="connsiteY31" fmla="*/ 580073 h 647700"/>
                <a:gd name="connsiteX32" fmla="*/ 581025 w 648652"/>
                <a:gd name="connsiteY32" fmla="*/ 525780 h 647700"/>
                <a:gd name="connsiteX33" fmla="*/ 557213 w 648652"/>
                <a:gd name="connsiteY33" fmla="*/ 454343 h 647700"/>
                <a:gd name="connsiteX34" fmla="*/ 581978 w 648652"/>
                <a:gd name="connsiteY34" fmla="*/ 394335 h 647700"/>
                <a:gd name="connsiteX35" fmla="*/ 648653 w 648652"/>
                <a:gd name="connsiteY35" fmla="*/ 360998 h 647700"/>
                <a:gd name="connsiteX36" fmla="*/ 648653 w 648652"/>
                <a:gd name="connsiteY36" fmla="*/ 284798 h 647700"/>
                <a:gd name="connsiteX37" fmla="*/ 581025 w 648652"/>
                <a:gd name="connsiteY37" fmla="*/ 252413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48652" h="647700">
                  <a:moveTo>
                    <a:pt x="323850" y="438150"/>
                  </a:moveTo>
                  <a:cubicBezTo>
                    <a:pt x="260985" y="438150"/>
                    <a:pt x="209550" y="386715"/>
                    <a:pt x="209550" y="323850"/>
                  </a:cubicBezTo>
                  <a:cubicBezTo>
                    <a:pt x="209550" y="260985"/>
                    <a:pt x="260985" y="209550"/>
                    <a:pt x="323850" y="209550"/>
                  </a:cubicBezTo>
                  <a:cubicBezTo>
                    <a:pt x="386715" y="209550"/>
                    <a:pt x="438150" y="260985"/>
                    <a:pt x="438150" y="323850"/>
                  </a:cubicBezTo>
                  <a:cubicBezTo>
                    <a:pt x="438150" y="386715"/>
                    <a:pt x="386715" y="438150"/>
                    <a:pt x="323850" y="438150"/>
                  </a:cubicBezTo>
                  <a:close/>
                  <a:moveTo>
                    <a:pt x="581025" y="252413"/>
                  </a:moveTo>
                  <a:cubicBezTo>
                    <a:pt x="575310" y="231458"/>
                    <a:pt x="566738" y="211455"/>
                    <a:pt x="556260" y="193358"/>
                  </a:cubicBezTo>
                  <a:lnTo>
                    <a:pt x="580073" y="121920"/>
                  </a:lnTo>
                  <a:lnTo>
                    <a:pt x="525780" y="67628"/>
                  </a:lnTo>
                  <a:lnTo>
                    <a:pt x="454343" y="91440"/>
                  </a:lnTo>
                  <a:cubicBezTo>
                    <a:pt x="435293" y="80963"/>
                    <a:pt x="415290" y="72390"/>
                    <a:pt x="394335" y="66675"/>
                  </a:cubicBezTo>
                  <a:lnTo>
                    <a:pt x="361950" y="0"/>
                  </a:lnTo>
                  <a:lnTo>
                    <a:pt x="285750" y="0"/>
                  </a:lnTo>
                  <a:lnTo>
                    <a:pt x="252413" y="66675"/>
                  </a:lnTo>
                  <a:cubicBezTo>
                    <a:pt x="231458" y="72390"/>
                    <a:pt x="211455" y="80963"/>
                    <a:pt x="193358" y="91440"/>
                  </a:cubicBezTo>
                  <a:lnTo>
                    <a:pt x="121920" y="67628"/>
                  </a:lnTo>
                  <a:lnTo>
                    <a:pt x="67628" y="121920"/>
                  </a:lnTo>
                  <a:lnTo>
                    <a:pt x="91440" y="193358"/>
                  </a:lnTo>
                  <a:cubicBezTo>
                    <a:pt x="80963" y="212408"/>
                    <a:pt x="72390" y="232410"/>
                    <a:pt x="66675" y="253365"/>
                  </a:cubicBezTo>
                  <a:lnTo>
                    <a:pt x="0" y="285750"/>
                  </a:lnTo>
                  <a:lnTo>
                    <a:pt x="0" y="361950"/>
                  </a:lnTo>
                  <a:lnTo>
                    <a:pt x="66675" y="395288"/>
                  </a:lnTo>
                  <a:cubicBezTo>
                    <a:pt x="72390" y="416243"/>
                    <a:pt x="80963" y="436245"/>
                    <a:pt x="91440" y="454343"/>
                  </a:cubicBezTo>
                  <a:lnTo>
                    <a:pt x="67628" y="525780"/>
                  </a:lnTo>
                  <a:lnTo>
                    <a:pt x="121920" y="580073"/>
                  </a:lnTo>
                  <a:lnTo>
                    <a:pt x="193358" y="556260"/>
                  </a:lnTo>
                  <a:cubicBezTo>
                    <a:pt x="212408" y="566738"/>
                    <a:pt x="232410" y="575310"/>
                    <a:pt x="253365" y="581025"/>
                  </a:cubicBezTo>
                  <a:lnTo>
                    <a:pt x="286703" y="647700"/>
                  </a:lnTo>
                  <a:lnTo>
                    <a:pt x="362903" y="647700"/>
                  </a:lnTo>
                  <a:lnTo>
                    <a:pt x="396240" y="581025"/>
                  </a:lnTo>
                  <a:cubicBezTo>
                    <a:pt x="417195" y="575310"/>
                    <a:pt x="437198" y="566738"/>
                    <a:pt x="455295" y="556260"/>
                  </a:cubicBezTo>
                  <a:lnTo>
                    <a:pt x="526733" y="580073"/>
                  </a:lnTo>
                  <a:lnTo>
                    <a:pt x="581025" y="525780"/>
                  </a:lnTo>
                  <a:lnTo>
                    <a:pt x="557213" y="454343"/>
                  </a:lnTo>
                  <a:cubicBezTo>
                    <a:pt x="567690" y="435293"/>
                    <a:pt x="576263" y="415290"/>
                    <a:pt x="581978" y="394335"/>
                  </a:cubicBezTo>
                  <a:lnTo>
                    <a:pt x="648653" y="360998"/>
                  </a:lnTo>
                  <a:lnTo>
                    <a:pt x="648653" y="284798"/>
                  </a:lnTo>
                  <a:lnTo>
                    <a:pt x="581025" y="25241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8A491888-CA83-EB4E-CD75-2056682E8E1E}"/>
                </a:ext>
              </a:extLst>
            </p:cNvPr>
            <p:cNvSpPr/>
            <p:nvPr/>
          </p:nvSpPr>
          <p:spPr>
            <a:xfrm>
              <a:off x="3190152" y="870894"/>
              <a:ext cx="219763" cy="4571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圆柱体 29">
              <a:extLst>
                <a:ext uri="{FF2B5EF4-FFF2-40B4-BE49-F238E27FC236}">
                  <a16:creationId xmlns:a16="http://schemas.microsoft.com/office/drawing/2014/main" id="{2A3B7833-4B89-4E64-6745-B3964CCA8F93}"/>
                </a:ext>
              </a:extLst>
            </p:cNvPr>
            <p:cNvSpPr/>
            <p:nvPr/>
          </p:nvSpPr>
          <p:spPr>
            <a:xfrm rot="5400000">
              <a:off x="3457755" y="776791"/>
              <a:ext cx="123334" cy="214927"/>
            </a:xfrm>
            <a:prstGeom prst="can">
              <a:avLst/>
            </a:prstGeom>
            <a:solidFill>
              <a:srgbClr val="8F8B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圆柱体 34">
              <a:extLst>
                <a:ext uri="{FF2B5EF4-FFF2-40B4-BE49-F238E27FC236}">
                  <a16:creationId xmlns:a16="http://schemas.microsoft.com/office/drawing/2014/main" id="{0A606E16-32F4-3C72-EA73-466E0C573F13}"/>
                </a:ext>
              </a:extLst>
            </p:cNvPr>
            <p:cNvSpPr/>
            <p:nvPr/>
          </p:nvSpPr>
          <p:spPr>
            <a:xfrm rot="5400000">
              <a:off x="3153378" y="734348"/>
              <a:ext cx="1294172" cy="359571"/>
            </a:xfrm>
            <a:prstGeom prst="can">
              <a:avLst/>
            </a:prstGeom>
            <a:solidFill>
              <a:srgbClr val="32313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箭头: 右 40">
              <a:extLst>
                <a:ext uri="{FF2B5EF4-FFF2-40B4-BE49-F238E27FC236}">
                  <a16:creationId xmlns:a16="http://schemas.microsoft.com/office/drawing/2014/main" id="{DAF94C3E-2AE1-FADF-9C9B-F78C211A620B}"/>
                </a:ext>
              </a:extLst>
            </p:cNvPr>
            <p:cNvSpPr/>
            <p:nvPr/>
          </p:nvSpPr>
          <p:spPr>
            <a:xfrm>
              <a:off x="240358" y="2742578"/>
              <a:ext cx="1170515" cy="3564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C5AB2EA-F6D4-60FC-6973-D0C873EC4F8B}"/>
                </a:ext>
              </a:extLst>
            </p:cNvPr>
            <p:cNvSpPr txBox="1"/>
            <p:nvPr/>
          </p:nvSpPr>
          <p:spPr>
            <a:xfrm>
              <a:off x="-312259" y="2971214"/>
              <a:ext cx="1266819" cy="3831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目标速度 </a:t>
              </a:r>
            </a:p>
          </p:txBody>
        </p:sp>
        <p:sp>
          <p:nvSpPr>
            <p:cNvPr id="43" name="箭头: 右 42">
              <a:extLst>
                <a:ext uri="{FF2B5EF4-FFF2-40B4-BE49-F238E27FC236}">
                  <a16:creationId xmlns:a16="http://schemas.microsoft.com/office/drawing/2014/main" id="{CA8DE5B2-80D5-A564-3D4A-C8060D7260D0}"/>
                </a:ext>
              </a:extLst>
            </p:cNvPr>
            <p:cNvSpPr/>
            <p:nvPr/>
          </p:nvSpPr>
          <p:spPr>
            <a:xfrm>
              <a:off x="3116889" y="2805488"/>
              <a:ext cx="2260086" cy="31063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A073F055-818B-B3EA-9064-25179B6B623E}"/>
                </a:ext>
              </a:extLst>
            </p:cNvPr>
            <p:cNvSpPr txBox="1"/>
            <p:nvPr/>
          </p:nvSpPr>
          <p:spPr>
            <a:xfrm>
              <a:off x="3044285" y="3148781"/>
              <a:ext cx="2746608" cy="344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FF0000"/>
                  </a:solidFill>
                </a:rPr>
                <a:t>输出不同占空比</a:t>
              </a:r>
              <a:r>
                <a:rPr lang="en-US" altLang="zh-CN" sz="1200" dirty="0">
                  <a:solidFill>
                    <a:srgbClr val="FF0000"/>
                  </a:solidFill>
                </a:rPr>
                <a:t>PWM</a:t>
              </a:r>
              <a:endParaRPr lang="en-US" altLang="zh-CN" sz="1200" dirty="0"/>
            </a:p>
          </p:txBody>
        </p:sp>
        <p:sp>
          <p:nvSpPr>
            <p:cNvPr id="45" name="箭头: 圆角右 44">
              <a:extLst>
                <a:ext uri="{FF2B5EF4-FFF2-40B4-BE49-F238E27FC236}">
                  <a16:creationId xmlns:a16="http://schemas.microsoft.com/office/drawing/2014/main" id="{D83F4132-5635-B35F-0583-87EB6763D49B}"/>
                </a:ext>
              </a:extLst>
            </p:cNvPr>
            <p:cNvSpPr/>
            <p:nvPr/>
          </p:nvSpPr>
          <p:spPr>
            <a:xfrm flipH="1">
              <a:off x="4023853" y="667335"/>
              <a:ext cx="1859559" cy="1728430"/>
            </a:xfrm>
            <a:prstGeom prst="bentArrow">
              <a:avLst>
                <a:gd name="adj1" fmla="val 9316"/>
                <a:gd name="adj2" fmla="val 15688"/>
                <a:gd name="adj3" fmla="val 17158"/>
                <a:gd name="adj4" fmla="val 4015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A2580342-6DD8-677F-08A4-28F5148B3F44}"/>
              </a:ext>
            </a:extLst>
          </p:cNvPr>
          <p:cNvSpPr/>
          <p:nvPr/>
        </p:nvSpPr>
        <p:spPr>
          <a:xfrm>
            <a:off x="4288170" y="5606575"/>
            <a:ext cx="1633412" cy="6470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PID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04369C8-79F9-C7E5-6295-01AC6D87627F}"/>
              </a:ext>
            </a:extLst>
          </p:cNvPr>
          <p:cNvSpPr txBox="1"/>
          <p:nvPr/>
        </p:nvSpPr>
        <p:spPr>
          <a:xfrm>
            <a:off x="2751858" y="443688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输入当前位置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38" name="箭头: 右 37">
            <a:extLst>
              <a:ext uri="{FF2B5EF4-FFF2-40B4-BE49-F238E27FC236}">
                <a16:creationId xmlns:a16="http://schemas.microsoft.com/office/drawing/2014/main" id="{B8C871A5-782E-6422-7F5F-56CB3D4DE964}"/>
              </a:ext>
            </a:extLst>
          </p:cNvPr>
          <p:cNvSpPr/>
          <p:nvPr/>
        </p:nvSpPr>
        <p:spPr>
          <a:xfrm rot="5400000">
            <a:off x="3292994" y="4035221"/>
            <a:ext cx="2418764" cy="5349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箭头: 右 55">
            <a:extLst>
              <a:ext uri="{FF2B5EF4-FFF2-40B4-BE49-F238E27FC236}">
                <a16:creationId xmlns:a16="http://schemas.microsoft.com/office/drawing/2014/main" id="{2120A5F3-C6CB-A2B3-BE91-4FEAC8D65953}"/>
              </a:ext>
            </a:extLst>
          </p:cNvPr>
          <p:cNvSpPr/>
          <p:nvPr/>
        </p:nvSpPr>
        <p:spPr>
          <a:xfrm>
            <a:off x="3064407" y="5769030"/>
            <a:ext cx="1170514" cy="3564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D62229DF-FE72-28AE-6873-058F9BF2D978}"/>
              </a:ext>
            </a:extLst>
          </p:cNvPr>
          <p:cNvSpPr txBox="1"/>
          <p:nvPr/>
        </p:nvSpPr>
        <p:spPr>
          <a:xfrm>
            <a:off x="3064408" y="60689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目标位置</a:t>
            </a:r>
          </a:p>
        </p:txBody>
      </p:sp>
      <p:sp>
        <p:nvSpPr>
          <p:cNvPr id="58" name="箭头: 右 57">
            <a:extLst>
              <a:ext uri="{FF2B5EF4-FFF2-40B4-BE49-F238E27FC236}">
                <a16:creationId xmlns:a16="http://schemas.microsoft.com/office/drawing/2014/main" id="{E5F5DD07-737E-6B0B-2311-D1FC43B38B90}"/>
              </a:ext>
            </a:extLst>
          </p:cNvPr>
          <p:cNvSpPr/>
          <p:nvPr/>
        </p:nvSpPr>
        <p:spPr>
          <a:xfrm>
            <a:off x="5994186" y="5814816"/>
            <a:ext cx="1874066" cy="310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D0D1E780-1ABA-3A79-35D2-258683BA65BE}"/>
              </a:ext>
            </a:extLst>
          </p:cNvPr>
          <p:cNvSpPr txBox="1"/>
          <p:nvPr/>
        </p:nvSpPr>
        <p:spPr>
          <a:xfrm>
            <a:off x="6010349" y="5000412"/>
            <a:ext cx="1494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输出每个车轮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目标速度</a:t>
            </a:r>
            <a:endParaRPr lang="en-US" altLang="zh-CN" dirty="0"/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47D6E322-5898-EDB7-0226-7A4791D5C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193" y="1321429"/>
            <a:ext cx="4822278" cy="2186532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ECE1C571-80CC-7419-2DCF-6086888B5D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014" y="5102969"/>
            <a:ext cx="1785951" cy="1824051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88B7DC35-9B03-7C40-A0B2-0C7BA839F1DD}"/>
              </a:ext>
            </a:extLst>
          </p:cNvPr>
          <p:cNvGrpSpPr/>
          <p:nvPr/>
        </p:nvGrpSpPr>
        <p:grpSpPr>
          <a:xfrm>
            <a:off x="8254272" y="2967847"/>
            <a:ext cx="3185550" cy="2207042"/>
            <a:chOff x="-312259" y="267048"/>
            <a:chExt cx="6432553" cy="3226606"/>
          </a:xfrm>
        </p:grpSpPr>
        <p:pic>
          <p:nvPicPr>
            <p:cNvPr id="89" name="图片 88">
              <a:extLst>
                <a:ext uri="{FF2B5EF4-FFF2-40B4-BE49-F238E27FC236}">
                  <a16:creationId xmlns:a16="http://schemas.microsoft.com/office/drawing/2014/main" id="{A22104C8-37EA-03AE-EABB-FC535E9B3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4050" y="2502730"/>
              <a:ext cx="796244" cy="613396"/>
            </a:xfrm>
            <a:prstGeom prst="rect">
              <a:avLst/>
            </a:prstGeom>
          </p:spPr>
        </p:pic>
        <p:sp>
          <p:nvSpPr>
            <p:cNvPr id="90" name="矩形: 圆角 89">
              <a:extLst>
                <a:ext uri="{FF2B5EF4-FFF2-40B4-BE49-F238E27FC236}">
                  <a16:creationId xmlns:a16="http://schemas.microsoft.com/office/drawing/2014/main" id="{ABE2B128-DC3A-C368-50FC-7C3CFA6A22ED}"/>
                </a:ext>
              </a:extLst>
            </p:cNvPr>
            <p:cNvSpPr/>
            <p:nvPr/>
          </p:nvSpPr>
          <p:spPr>
            <a:xfrm>
              <a:off x="1410873" y="2597247"/>
              <a:ext cx="1633412" cy="6470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PID</a:t>
              </a:r>
              <a:endParaRPr lang="zh-CN" altLang="en-US" dirty="0"/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B9A9AD46-6DEE-6198-19CA-1DAD6A74790E}"/>
                </a:ext>
              </a:extLst>
            </p:cNvPr>
            <p:cNvSpPr txBox="1"/>
            <p:nvPr/>
          </p:nvSpPr>
          <p:spPr>
            <a:xfrm>
              <a:off x="1805410" y="1709676"/>
              <a:ext cx="1473618" cy="344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FF0000"/>
                  </a:solidFill>
                </a:rPr>
                <a:t>输入当前速度</a:t>
              </a:r>
              <a:endParaRPr lang="en-US" altLang="zh-CN" sz="1200" dirty="0">
                <a:solidFill>
                  <a:srgbClr val="FF0000"/>
                </a:solidFill>
              </a:endParaRPr>
            </a:p>
          </p:txBody>
        </p:sp>
        <p:sp>
          <p:nvSpPr>
            <p:cNvPr id="92" name="箭头: 右 91">
              <a:extLst>
                <a:ext uri="{FF2B5EF4-FFF2-40B4-BE49-F238E27FC236}">
                  <a16:creationId xmlns:a16="http://schemas.microsoft.com/office/drawing/2014/main" id="{6DE62EB7-9BE1-1E67-BA6E-106B4C680365}"/>
                </a:ext>
              </a:extLst>
            </p:cNvPr>
            <p:cNvSpPr/>
            <p:nvPr/>
          </p:nvSpPr>
          <p:spPr>
            <a:xfrm rot="5400000">
              <a:off x="1140383" y="1750580"/>
              <a:ext cx="1231232" cy="2730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8458EC3E-5CB4-E61F-3892-A623C39CCB1F}"/>
                </a:ext>
              </a:extLst>
            </p:cNvPr>
            <p:cNvSpPr/>
            <p:nvPr/>
          </p:nvSpPr>
          <p:spPr>
            <a:xfrm>
              <a:off x="1820593" y="534912"/>
              <a:ext cx="919956" cy="731520"/>
            </a:xfrm>
            <a:prstGeom prst="rect">
              <a:avLst/>
            </a:prstGeom>
            <a:solidFill>
              <a:srgbClr val="C4C7CD"/>
            </a:solidFill>
            <a:ln>
              <a:solidFill>
                <a:srgbClr val="EDEF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0067193B-66CF-95AB-EF2B-894D7BCB77AF}"/>
                </a:ext>
              </a:extLst>
            </p:cNvPr>
            <p:cNvSpPr/>
            <p:nvPr/>
          </p:nvSpPr>
          <p:spPr>
            <a:xfrm>
              <a:off x="1706589" y="667335"/>
              <a:ext cx="98821" cy="479555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rgbClr val="5B59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矩形: 圆角 94">
              <a:extLst>
                <a:ext uri="{FF2B5EF4-FFF2-40B4-BE49-F238E27FC236}">
                  <a16:creationId xmlns:a16="http://schemas.microsoft.com/office/drawing/2014/main" id="{457DBB61-950E-6545-1A6D-0A46D436AFBB}"/>
                </a:ext>
              </a:extLst>
            </p:cNvPr>
            <p:cNvSpPr/>
            <p:nvPr/>
          </p:nvSpPr>
          <p:spPr>
            <a:xfrm>
              <a:off x="2735869" y="330638"/>
              <a:ext cx="726480" cy="1141611"/>
            </a:xfrm>
            <a:prstGeom prst="roundRect">
              <a:avLst/>
            </a:prstGeom>
            <a:solidFill>
              <a:srgbClr val="B8C0C4"/>
            </a:solidFill>
            <a:ln>
              <a:solidFill>
                <a:srgbClr val="C0C4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矩形: 圆角 95">
              <a:extLst>
                <a:ext uri="{FF2B5EF4-FFF2-40B4-BE49-F238E27FC236}">
                  <a16:creationId xmlns:a16="http://schemas.microsoft.com/office/drawing/2014/main" id="{1D09401A-F94F-4DE0-F0D0-E544682DFFE5}"/>
                </a:ext>
              </a:extLst>
            </p:cNvPr>
            <p:cNvSpPr/>
            <p:nvPr/>
          </p:nvSpPr>
          <p:spPr>
            <a:xfrm>
              <a:off x="1701032" y="1169919"/>
              <a:ext cx="109934" cy="45719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9638276A-A18A-8349-304E-52004D33C004}"/>
                </a:ext>
              </a:extLst>
            </p:cNvPr>
            <p:cNvSpPr/>
            <p:nvPr/>
          </p:nvSpPr>
          <p:spPr>
            <a:xfrm>
              <a:off x="1818550" y="884254"/>
              <a:ext cx="1018238" cy="4571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98" name="图形 9" descr="齿轮">
              <a:extLst>
                <a:ext uri="{FF2B5EF4-FFF2-40B4-BE49-F238E27FC236}">
                  <a16:creationId xmlns:a16="http://schemas.microsoft.com/office/drawing/2014/main" id="{86F0D3EB-9A54-F35A-4835-2A74AE777FEC}"/>
                </a:ext>
              </a:extLst>
            </p:cNvPr>
            <p:cNvGrpSpPr/>
            <p:nvPr/>
          </p:nvGrpSpPr>
          <p:grpSpPr>
            <a:xfrm>
              <a:off x="2981049" y="766855"/>
              <a:ext cx="244439" cy="213593"/>
              <a:chOff x="5764543" y="1985679"/>
              <a:chExt cx="676786" cy="642439"/>
            </a:xfrm>
            <a:solidFill>
              <a:srgbClr val="000000"/>
            </a:solidFill>
          </p:grpSpPr>
          <p:sp>
            <p:nvSpPr>
              <p:cNvPr id="108" name="任意多边形: 形状 107">
                <a:extLst>
                  <a:ext uri="{FF2B5EF4-FFF2-40B4-BE49-F238E27FC236}">
                    <a16:creationId xmlns:a16="http://schemas.microsoft.com/office/drawing/2014/main" id="{2854A8FD-AB6F-5D5A-9B24-AD9E8B78FB16}"/>
                  </a:ext>
                </a:extLst>
              </p:cNvPr>
              <p:cNvSpPr/>
              <p:nvPr/>
            </p:nvSpPr>
            <p:spPr>
              <a:xfrm>
                <a:off x="6035566" y="1985679"/>
                <a:ext cx="405763" cy="404813"/>
              </a:xfrm>
              <a:custGeom>
                <a:avLst/>
                <a:gdLst>
                  <a:gd name="connsiteX0" fmla="*/ 202883 w 405764"/>
                  <a:gd name="connsiteY0" fmla="*/ 274320 h 404812"/>
                  <a:gd name="connsiteX1" fmla="*/ 131445 w 405764"/>
                  <a:gd name="connsiteY1" fmla="*/ 202883 h 404812"/>
                  <a:gd name="connsiteX2" fmla="*/ 202883 w 405764"/>
                  <a:gd name="connsiteY2" fmla="*/ 131445 h 404812"/>
                  <a:gd name="connsiteX3" fmla="*/ 274320 w 405764"/>
                  <a:gd name="connsiteY3" fmla="*/ 202883 h 404812"/>
                  <a:gd name="connsiteX4" fmla="*/ 202883 w 405764"/>
                  <a:gd name="connsiteY4" fmla="*/ 274320 h 404812"/>
                  <a:gd name="connsiteX5" fmla="*/ 363855 w 405764"/>
                  <a:gd name="connsiteY5" fmla="*/ 158115 h 404812"/>
                  <a:gd name="connsiteX6" fmla="*/ 348615 w 405764"/>
                  <a:gd name="connsiteY6" fmla="*/ 120968 h 404812"/>
                  <a:gd name="connsiteX7" fmla="*/ 363855 w 405764"/>
                  <a:gd name="connsiteY7" fmla="*/ 76200 h 404812"/>
                  <a:gd name="connsiteX8" fmla="*/ 329565 w 405764"/>
                  <a:gd name="connsiteY8" fmla="*/ 41910 h 404812"/>
                  <a:gd name="connsiteX9" fmla="*/ 284798 w 405764"/>
                  <a:gd name="connsiteY9" fmla="*/ 57150 h 404812"/>
                  <a:gd name="connsiteX10" fmla="*/ 247650 w 405764"/>
                  <a:gd name="connsiteY10" fmla="*/ 41910 h 404812"/>
                  <a:gd name="connsiteX11" fmla="*/ 226695 w 405764"/>
                  <a:gd name="connsiteY11" fmla="*/ 0 h 404812"/>
                  <a:gd name="connsiteX12" fmla="*/ 179070 w 405764"/>
                  <a:gd name="connsiteY12" fmla="*/ 0 h 404812"/>
                  <a:gd name="connsiteX13" fmla="*/ 158115 w 405764"/>
                  <a:gd name="connsiteY13" fmla="*/ 41910 h 404812"/>
                  <a:gd name="connsiteX14" fmla="*/ 120968 w 405764"/>
                  <a:gd name="connsiteY14" fmla="*/ 57150 h 404812"/>
                  <a:gd name="connsiteX15" fmla="*/ 76200 w 405764"/>
                  <a:gd name="connsiteY15" fmla="*/ 41910 h 404812"/>
                  <a:gd name="connsiteX16" fmla="*/ 41910 w 405764"/>
                  <a:gd name="connsiteY16" fmla="*/ 76200 h 404812"/>
                  <a:gd name="connsiteX17" fmla="*/ 57150 w 405764"/>
                  <a:gd name="connsiteY17" fmla="*/ 120968 h 404812"/>
                  <a:gd name="connsiteX18" fmla="*/ 41910 w 405764"/>
                  <a:gd name="connsiteY18" fmla="*/ 158115 h 404812"/>
                  <a:gd name="connsiteX19" fmla="*/ 0 w 405764"/>
                  <a:gd name="connsiteY19" fmla="*/ 179070 h 404812"/>
                  <a:gd name="connsiteX20" fmla="*/ 0 w 405764"/>
                  <a:gd name="connsiteY20" fmla="*/ 226695 h 404812"/>
                  <a:gd name="connsiteX21" fmla="*/ 41910 w 405764"/>
                  <a:gd name="connsiteY21" fmla="*/ 247650 h 404812"/>
                  <a:gd name="connsiteX22" fmla="*/ 57150 w 405764"/>
                  <a:gd name="connsiteY22" fmla="*/ 284798 h 404812"/>
                  <a:gd name="connsiteX23" fmla="*/ 41910 w 405764"/>
                  <a:gd name="connsiteY23" fmla="*/ 329565 h 404812"/>
                  <a:gd name="connsiteX24" fmla="*/ 75248 w 405764"/>
                  <a:gd name="connsiteY24" fmla="*/ 362903 h 404812"/>
                  <a:gd name="connsiteX25" fmla="*/ 120015 w 405764"/>
                  <a:gd name="connsiteY25" fmla="*/ 347663 h 404812"/>
                  <a:gd name="connsiteX26" fmla="*/ 157163 w 405764"/>
                  <a:gd name="connsiteY26" fmla="*/ 362903 h 404812"/>
                  <a:gd name="connsiteX27" fmla="*/ 178118 w 405764"/>
                  <a:gd name="connsiteY27" fmla="*/ 404813 h 404812"/>
                  <a:gd name="connsiteX28" fmla="*/ 225743 w 405764"/>
                  <a:gd name="connsiteY28" fmla="*/ 404813 h 404812"/>
                  <a:gd name="connsiteX29" fmla="*/ 246698 w 405764"/>
                  <a:gd name="connsiteY29" fmla="*/ 362903 h 404812"/>
                  <a:gd name="connsiteX30" fmla="*/ 283845 w 405764"/>
                  <a:gd name="connsiteY30" fmla="*/ 347663 h 404812"/>
                  <a:gd name="connsiteX31" fmla="*/ 328613 w 405764"/>
                  <a:gd name="connsiteY31" fmla="*/ 362903 h 404812"/>
                  <a:gd name="connsiteX32" fmla="*/ 362903 w 405764"/>
                  <a:gd name="connsiteY32" fmla="*/ 329565 h 404812"/>
                  <a:gd name="connsiteX33" fmla="*/ 347663 w 405764"/>
                  <a:gd name="connsiteY33" fmla="*/ 284798 h 404812"/>
                  <a:gd name="connsiteX34" fmla="*/ 363855 w 405764"/>
                  <a:gd name="connsiteY34" fmla="*/ 247650 h 404812"/>
                  <a:gd name="connsiteX35" fmla="*/ 405765 w 405764"/>
                  <a:gd name="connsiteY35" fmla="*/ 226695 h 404812"/>
                  <a:gd name="connsiteX36" fmla="*/ 405765 w 405764"/>
                  <a:gd name="connsiteY36" fmla="*/ 179070 h 404812"/>
                  <a:gd name="connsiteX37" fmla="*/ 363855 w 405764"/>
                  <a:gd name="connsiteY37" fmla="*/ 158115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05764" h="404812">
                    <a:moveTo>
                      <a:pt x="202883" y="274320"/>
                    </a:moveTo>
                    <a:cubicBezTo>
                      <a:pt x="162877" y="274320"/>
                      <a:pt x="131445" y="241935"/>
                      <a:pt x="131445" y="202883"/>
                    </a:cubicBezTo>
                    <a:cubicBezTo>
                      <a:pt x="131445" y="163830"/>
                      <a:pt x="163830" y="131445"/>
                      <a:pt x="202883" y="131445"/>
                    </a:cubicBezTo>
                    <a:cubicBezTo>
                      <a:pt x="242888" y="131445"/>
                      <a:pt x="274320" y="163830"/>
                      <a:pt x="274320" y="202883"/>
                    </a:cubicBezTo>
                    <a:cubicBezTo>
                      <a:pt x="274320" y="241935"/>
                      <a:pt x="241935" y="274320"/>
                      <a:pt x="202883" y="274320"/>
                    </a:cubicBezTo>
                    <a:close/>
                    <a:moveTo>
                      <a:pt x="363855" y="158115"/>
                    </a:moveTo>
                    <a:cubicBezTo>
                      <a:pt x="360045" y="144780"/>
                      <a:pt x="355283" y="132398"/>
                      <a:pt x="348615" y="120968"/>
                    </a:cubicBez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367" y="50483"/>
                      <a:pt x="260985" y="45720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4780" y="45720"/>
                      <a:pt x="132398" y="50483"/>
                      <a:pt x="120968" y="57150"/>
                    </a:cubicBezTo>
                    <a:lnTo>
                      <a:pt x="76200" y="41910"/>
                    </a:lnTo>
                    <a:lnTo>
                      <a:pt x="41910" y="76200"/>
                    </a:lnTo>
                    <a:lnTo>
                      <a:pt x="57150" y="120968"/>
                    </a:lnTo>
                    <a:cubicBezTo>
                      <a:pt x="50482" y="132398"/>
                      <a:pt x="45720" y="144780"/>
                      <a:pt x="41910" y="158115"/>
                    </a:cubicBezTo>
                    <a:lnTo>
                      <a:pt x="0" y="179070"/>
                    </a:lnTo>
                    <a:lnTo>
                      <a:pt x="0" y="226695"/>
                    </a:lnTo>
                    <a:lnTo>
                      <a:pt x="41910" y="247650"/>
                    </a:lnTo>
                    <a:cubicBezTo>
                      <a:pt x="45720" y="260985"/>
                      <a:pt x="50482" y="273368"/>
                      <a:pt x="57150" y="284798"/>
                    </a:cubicBezTo>
                    <a:lnTo>
                      <a:pt x="41910" y="329565"/>
                    </a:lnTo>
                    <a:lnTo>
                      <a:pt x="75248" y="362903"/>
                    </a:lnTo>
                    <a:lnTo>
                      <a:pt x="120015" y="347663"/>
                    </a:lnTo>
                    <a:cubicBezTo>
                      <a:pt x="131445" y="354330"/>
                      <a:pt x="143827" y="359093"/>
                      <a:pt x="157163" y="362903"/>
                    </a:cubicBezTo>
                    <a:lnTo>
                      <a:pt x="178118" y="404813"/>
                    </a:lnTo>
                    <a:lnTo>
                      <a:pt x="225743" y="404813"/>
                    </a:lnTo>
                    <a:lnTo>
                      <a:pt x="246698" y="362903"/>
                    </a:lnTo>
                    <a:cubicBezTo>
                      <a:pt x="260033" y="359093"/>
                      <a:pt x="272415" y="354330"/>
                      <a:pt x="283845" y="347663"/>
                    </a:cubicBezTo>
                    <a:lnTo>
                      <a:pt x="328613" y="362903"/>
                    </a:lnTo>
                    <a:lnTo>
                      <a:pt x="362903" y="329565"/>
                    </a:lnTo>
                    <a:lnTo>
                      <a:pt x="347663" y="284798"/>
                    </a:lnTo>
                    <a:cubicBezTo>
                      <a:pt x="354330" y="273368"/>
                      <a:pt x="360045" y="260033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" name="任意多边形: 形状 108">
                <a:extLst>
                  <a:ext uri="{FF2B5EF4-FFF2-40B4-BE49-F238E27FC236}">
                    <a16:creationId xmlns:a16="http://schemas.microsoft.com/office/drawing/2014/main" id="{A6314215-80F9-9DB5-7A4E-1D525F752929}"/>
                  </a:ext>
                </a:extLst>
              </p:cNvPr>
              <p:cNvSpPr/>
              <p:nvPr/>
            </p:nvSpPr>
            <p:spPr>
              <a:xfrm>
                <a:off x="5764543" y="2223306"/>
                <a:ext cx="405765" cy="404812"/>
              </a:xfrm>
              <a:custGeom>
                <a:avLst/>
                <a:gdLst>
                  <a:gd name="connsiteX0" fmla="*/ 202883 w 405765"/>
                  <a:gd name="connsiteY0" fmla="*/ 274320 h 404812"/>
                  <a:gd name="connsiteX1" fmla="*/ 131445 w 405765"/>
                  <a:gd name="connsiteY1" fmla="*/ 202882 h 404812"/>
                  <a:gd name="connsiteX2" fmla="*/ 202883 w 405765"/>
                  <a:gd name="connsiteY2" fmla="*/ 131445 h 404812"/>
                  <a:gd name="connsiteX3" fmla="*/ 274320 w 405765"/>
                  <a:gd name="connsiteY3" fmla="*/ 202882 h 404812"/>
                  <a:gd name="connsiteX4" fmla="*/ 202883 w 405765"/>
                  <a:gd name="connsiteY4" fmla="*/ 274320 h 404812"/>
                  <a:gd name="connsiteX5" fmla="*/ 202883 w 405765"/>
                  <a:gd name="connsiteY5" fmla="*/ 274320 h 404812"/>
                  <a:gd name="connsiteX6" fmla="*/ 348615 w 405765"/>
                  <a:gd name="connsiteY6" fmla="*/ 120967 h 404812"/>
                  <a:gd name="connsiteX7" fmla="*/ 363855 w 405765"/>
                  <a:gd name="connsiteY7" fmla="*/ 76200 h 404812"/>
                  <a:gd name="connsiteX8" fmla="*/ 329565 w 405765"/>
                  <a:gd name="connsiteY8" fmla="*/ 41910 h 404812"/>
                  <a:gd name="connsiteX9" fmla="*/ 284798 w 405765"/>
                  <a:gd name="connsiteY9" fmla="*/ 57150 h 404812"/>
                  <a:gd name="connsiteX10" fmla="*/ 247650 w 405765"/>
                  <a:gd name="connsiteY10" fmla="*/ 41910 h 404812"/>
                  <a:gd name="connsiteX11" fmla="*/ 226695 w 405765"/>
                  <a:gd name="connsiteY11" fmla="*/ 0 h 404812"/>
                  <a:gd name="connsiteX12" fmla="*/ 179070 w 405765"/>
                  <a:gd name="connsiteY12" fmla="*/ 0 h 404812"/>
                  <a:gd name="connsiteX13" fmla="*/ 158115 w 405765"/>
                  <a:gd name="connsiteY13" fmla="*/ 41910 h 404812"/>
                  <a:gd name="connsiteX14" fmla="*/ 120968 w 405765"/>
                  <a:gd name="connsiteY14" fmla="*/ 57150 h 404812"/>
                  <a:gd name="connsiteX15" fmla="*/ 76200 w 405765"/>
                  <a:gd name="connsiteY15" fmla="*/ 41910 h 404812"/>
                  <a:gd name="connsiteX16" fmla="*/ 42863 w 405765"/>
                  <a:gd name="connsiteY16" fmla="*/ 75247 h 404812"/>
                  <a:gd name="connsiteX17" fmla="*/ 57150 w 405765"/>
                  <a:gd name="connsiteY17" fmla="*/ 120015 h 404812"/>
                  <a:gd name="connsiteX18" fmla="*/ 41910 w 405765"/>
                  <a:gd name="connsiteY18" fmla="*/ 157163 h 404812"/>
                  <a:gd name="connsiteX19" fmla="*/ 0 w 405765"/>
                  <a:gd name="connsiteY19" fmla="*/ 178117 h 404812"/>
                  <a:gd name="connsiteX20" fmla="*/ 0 w 405765"/>
                  <a:gd name="connsiteY20" fmla="*/ 225742 h 404812"/>
                  <a:gd name="connsiteX21" fmla="*/ 41910 w 405765"/>
                  <a:gd name="connsiteY21" fmla="*/ 246698 h 404812"/>
                  <a:gd name="connsiteX22" fmla="*/ 57150 w 405765"/>
                  <a:gd name="connsiteY22" fmla="*/ 283845 h 404812"/>
                  <a:gd name="connsiteX23" fmla="*/ 42863 w 405765"/>
                  <a:gd name="connsiteY23" fmla="*/ 328613 h 404812"/>
                  <a:gd name="connsiteX24" fmla="*/ 76200 w 405765"/>
                  <a:gd name="connsiteY24" fmla="*/ 361950 h 404812"/>
                  <a:gd name="connsiteX25" fmla="*/ 120968 w 405765"/>
                  <a:gd name="connsiteY25" fmla="*/ 347663 h 404812"/>
                  <a:gd name="connsiteX26" fmla="*/ 158115 w 405765"/>
                  <a:gd name="connsiteY26" fmla="*/ 362903 h 404812"/>
                  <a:gd name="connsiteX27" fmla="*/ 179070 w 405765"/>
                  <a:gd name="connsiteY27" fmla="*/ 404813 h 404812"/>
                  <a:gd name="connsiteX28" fmla="*/ 226695 w 405765"/>
                  <a:gd name="connsiteY28" fmla="*/ 404813 h 404812"/>
                  <a:gd name="connsiteX29" fmla="*/ 247650 w 405765"/>
                  <a:gd name="connsiteY29" fmla="*/ 362903 h 404812"/>
                  <a:gd name="connsiteX30" fmla="*/ 284798 w 405765"/>
                  <a:gd name="connsiteY30" fmla="*/ 347663 h 404812"/>
                  <a:gd name="connsiteX31" fmla="*/ 329565 w 405765"/>
                  <a:gd name="connsiteY31" fmla="*/ 362903 h 404812"/>
                  <a:gd name="connsiteX32" fmla="*/ 362903 w 405765"/>
                  <a:gd name="connsiteY32" fmla="*/ 328613 h 404812"/>
                  <a:gd name="connsiteX33" fmla="*/ 348615 w 405765"/>
                  <a:gd name="connsiteY33" fmla="*/ 284798 h 404812"/>
                  <a:gd name="connsiteX34" fmla="*/ 363855 w 405765"/>
                  <a:gd name="connsiteY34" fmla="*/ 247650 h 404812"/>
                  <a:gd name="connsiteX35" fmla="*/ 405765 w 405765"/>
                  <a:gd name="connsiteY35" fmla="*/ 226695 h 404812"/>
                  <a:gd name="connsiteX36" fmla="*/ 405765 w 405765"/>
                  <a:gd name="connsiteY36" fmla="*/ 179070 h 404812"/>
                  <a:gd name="connsiteX37" fmla="*/ 363855 w 405765"/>
                  <a:gd name="connsiteY37" fmla="*/ 158115 h 404812"/>
                  <a:gd name="connsiteX38" fmla="*/ 348615 w 405765"/>
                  <a:gd name="connsiteY38" fmla="*/ 120967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05765" h="404812">
                    <a:moveTo>
                      <a:pt x="202883" y="274320"/>
                    </a:moveTo>
                    <a:cubicBezTo>
                      <a:pt x="162878" y="274320"/>
                      <a:pt x="131445" y="241935"/>
                      <a:pt x="131445" y="202882"/>
                    </a:cubicBezTo>
                    <a:cubicBezTo>
                      <a:pt x="131445" y="162877"/>
                      <a:pt x="163830" y="131445"/>
                      <a:pt x="202883" y="131445"/>
                    </a:cubicBezTo>
                    <a:cubicBezTo>
                      <a:pt x="242888" y="131445"/>
                      <a:pt x="274320" y="163830"/>
                      <a:pt x="274320" y="202882"/>
                    </a:cubicBezTo>
                    <a:cubicBezTo>
                      <a:pt x="274320" y="241935"/>
                      <a:pt x="242888" y="274320"/>
                      <a:pt x="202883" y="274320"/>
                    </a:cubicBezTo>
                    <a:lnTo>
                      <a:pt x="202883" y="274320"/>
                    </a:lnTo>
                    <a:close/>
                    <a:moveTo>
                      <a:pt x="348615" y="120967"/>
                    </a:move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368" y="50482"/>
                      <a:pt x="260033" y="45720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4780" y="45720"/>
                      <a:pt x="132398" y="50482"/>
                      <a:pt x="120968" y="57150"/>
                    </a:cubicBezTo>
                    <a:lnTo>
                      <a:pt x="76200" y="41910"/>
                    </a:lnTo>
                    <a:lnTo>
                      <a:pt x="42863" y="75247"/>
                    </a:lnTo>
                    <a:lnTo>
                      <a:pt x="57150" y="120015"/>
                    </a:lnTo>
                    <a:cubicBezTo>
                      <a:pt x="50483" y="131445"/>
                      <a:pt x="45720" y="144780"/>
                      <a:pt x="41910" y="157163"/>
                    </a:cubicBezTo>
                    <a:lnTo>
                      <a:pt x="0" y="178117"/>
                    </a:lnTo>
                    <a:lnTo>
                      <a:pt x="0" y="225742"/>
                    </a:lnTo>
                    <a:lnTo>
                      <a:pt x="41910" y="246698"/>
                    </a:lnTo>
                    <a:cubicBezTo>
                      <a:pt x="45720" y="260032"/>
                      <a:pt x="50483" y="272415"/>
                      <a:pt x="57150" y="283845"/>
                    </a:cubicBezTo>
                    <a:lnTo>
                      <a:pt x="42863" y="328613"/>
                    </a:lnTo>
                    <a:lnTo>
                      <a:pt x="76200" y="361950"/>
                    </a:lnTo>
                    <a:lnTo>
                      <a:pt x="120968" y="347663"/>
                    </a:lnTo>
                    <a:cubicBezTo>
                      <a:pt x="132398" y="354330"/>
                      <a:pt x="144780" y="359092"/>
                      <a:pt x="158115" y="362903"/>
                    </a:cubicBezTo>
                    <a:lnTo>
                      <a:pt x="179070" y="404813"/>
                    </a:lnTo>
                    <a:lnTo>
                      <a:pt x="226695" y="404813"/>
                    </a:lnTo>
                    <a:lnTo>
                      <a:pt x="247650" y="362903"/>
                    </a:lnTo>
                    <a:cubicBezTo>
                      <a:pt x="260985" y="359092"/>
                      <a:pt x="273368" y="354330"/>
                      <a:pt x="284798" y="347663"/>
                    </a:cubicBezTo>
                    <a:lnTo>
                      <a:pt x="329565" y="362903"/>
                    </a:lnTo>
                    <a:lnTo>
                      <a:pt x="362903" y="328613"/>
                    </a:lnTo>
                    <a:lnTo>
                      <a:pt x="348615" y="284798"/>
                    </a:lnTo>
                    <a:cubicBezTo>
                      <a:pt x="355283" y="273367"/>
                      <a:pt x="360045" y="260985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ubicBezTo>
                      <a:pt x="360045" y="144780"/>
                      <a:pt x="355283" y="132397"/>
                      <a:pt x="348615" y="12096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99" name="图形 11" descr="单级齿轮">
              <a:extLst>
                <a:ext uri="{FF2B5EF4-FFF2-40B4-BE49-F238E27FC236}">
                  <a16:creationId xmlns:a16="http://schemas.microsoft.com/office/drawing/2014/main" id="{992BA2F5-D4DD-BFF0-2B76-BC90FA9B9D99}"/>
                </a:ext>
              </a:extLst>
            </p:cNvPr>
            <p:cNvSpPr/>
            <p:nvPr/>
          </p:nvSpPr>
          <p:spPr>
            <a:xfrm>
              <a:off x="3074066" y="906431"/>
              <a:ext cx="156295" cy="148035"/>
            </a:xfrm>
            <a:custGeom>
              <a:avLst/>
              <a:gdLst>
                <a:gd name="connsiteX0" fmla="*/ 323850 w 648652"/>
                <a:gd name="connsiteY0" fmla="*/ 438150 h 647700"/>
                <a:gd name="connsiteX1" fmla="*/ 209550 w 648652"/>
                <a:gd name="connsiteY1" fmla="*/ 323850 h 647700"/>
                <a:gd name="connsiteX2" fmla="*/ 323850 w 648652"/>
                <a:gd name="connsiteY2" fmla="*/ 209550 h 647700"/>
                <a:gd name="connsiteX3" fmla="*/ 438150 w 648652"/>
                <a:gd name="connsiteY3" fmla="*/ 323850 h 647700"/>
                <a:gd name="connsiteX4" fmla="*/ 323850 w 648652"/>
                <a:gd name="connsiteY4" fmla="*/ 438150 h 647700"/>
                <a:gd name="connsiteX5" fmla="*/ 581025 w 648652"/>
                <a:gd name="connsiteY5" fmla="*/ 252413 h 647700"/>
                <a:gd name="connsiteX6" fmla="*/ 556260 w 648652"/>
                <a:gd name="connsiteY6" fmla="*/ 193358 h 647700"/>
                <a:gd name="connsiteX7" fmla="*/ 580073 w 648652"/>
                <a:gd name="connsiteY7" fmla="*/ 121920 h 647700"/>
                <a:gd name="connsiteX8" fmla="*/ 525780 w 648652"/>
                <a:gd name="connsiteY8" fmla="*/ 67628 h 647700"/>
                <a:gd name="connsiteX9" fmla="*/ 454343 w 648652"/>
                <a:gd name="connsiteY9" fmla="*/ 91440 h 647700"/>
                <a:gd name="connsiteX10" fmla="*/ 394335 w 648652"/>
                <a:gd name="connsiteY10" fmla="*/ 66675 h 647700"/>
                <a:gd name="connsiteX11" fmla="*/ 361950 w 648652"/>
                <a:gd name="connsiteY11" fmla="*/ 0 h 647700"/>
                <a:gd name="connsiteX12" fmla="*/ 285750 w 648652"/>
                <a:gd name="connsiteY12" fmla="*/ 0 h 647700"/>
                <a:gd name="connsiteX13" fmla="*/ 252413 w 648652"/>
                <a:gd name="connsiteY13" fmla="*/ 66675 h 647700"/>
                <a:gd name="connsiteX14" fmla="*/ 193358 w 648652"/>
                <a:gd name="connsiteY14" fmla="*/ 91440 h 647700"/>
                <a:gd name="connsiteX15" fmla="*/ 121920 w 648652"/>
                <a:gd name="connsiteY15" fmla="*/ 67628 h 647700"/>
                <a:gd name="connsiteX16" fmla="*/ 67628 w 648652"/>
                <a:gd name="connsiteY16" fmla="*/ 121920 h 647700"/>
                <a:gd name="connsiteX17" fmla="*/ 91440 w 648652"/>
                <a:gd name="connsiteY17" fmla="*/ 193358 h 647700"/>
                <a:gd name="connsiteX18" fmla="*/ 66675 w 648652"/>
                <a:gd name="connsiteY18" fmla="*/ 253365 h 647700"/>
                <a:gd name="connsiteX19" fmla="*/ 0 w 648652"/>
                <a:gd name="connsiteY19" fmla="*/ 285750 h 647700"/>
                <a:gd name="connsiteX20" fmla="*/ 0 w 648652"/>
                <a:gd name="connsiteY20" fmla="*/ 361950 h 647700"/>
                <a:gd name="connsiteX21" fmla="*/ 66675 w 648652"/>
                <a:gd name="connsiteY21" fmla="*/ 395288 h 647700"/>
                <a:gd name="connsiteX22" fmla="*/ 91440 w 648652"/>
                <a:gd name="connsiteY22" fmla="*/ 454343 h 647700"/>
                <a:gd name="connsiteX23" fmla="*/ 67628 w 648652"/>
                <a:gd name="connsiteY23" fmla="*/ 525780 h 647700"/>
                <a:gd name="connsiteX24" fmla="*/ 121920 w 648652"/>
                <a:gd name="connsiteY24" fmla="*/ 580073 h 647700"/>
                <a:gd name="connsiteX25" fmla="*/ 193358 w 648652"/>
                <a:gd name="connsiteY25" fmla="*/ 556260 h 647700"/>
                <a:gd name="connsiteX26" fmla="*/ 253365 w 648652"/>
                <a:gd name="connsiteY26" fmla="*/ 581025 h 647700"/>
                <a:gd name="connsiteX27" fmla="*/ 286703 w 648652"/>
                <a:gd name="connsiteY27" fmla="*/ 647700 h 647700"/>
                <a:gd name="connsiteX28" fmla="*/ 362903 w 648652"/>
                <a:gd name="connsiteY28" fmla="*/ 647700 h 647700"/>
                <a:gd name="connsiteX29" fmla="*/ 396240 w 648652"/>
                <a:gd name="connsiteY29" fmla="*/ 581025 h 647700"/>
                <a:gd name="connsiteX30" fmla="*/ 455295 w 648652"/>
                <a:gd name="connsiteY30" fmla="*/ 556260 h 647700"/>
                <a:gd name="connsiteX31" fmla="*/ 526733 w 648652"/>
                <a:gd name="connsiteY31" fmla="*/ 580073 h 647700"/>
                <a:gd name="connsiteX32" fmla="*/ 581025 w 648652"/>
                <a:gd name="connsiteY32" fmla="*/ 525780 h 647700"/>
                <a:gd name="connsiteX33" fmla="*/ 557213 w 648652"/>
                <a:gd name="connsiteY33" fmla="*/ 454343 h 647700"/>
                <a:gd name="connsiteX34" fmla="*/ 581978 w 648652"/>
                <a:gd name="connsiteY34" fmla="*/ 394335 h 647700"/>
                <a:gd name="connsiteX35" fmla="*/ 648653 w 648652"/>
                <a:gd name="connsiteY35" fmla="*/ 360998 h 647700"/>
                <a:gd name="connsiteX36" fmla="*/ 648653 w 648652"/>
                <a:gd name="connsiteY36" fmla="*/ 284798 h 647700"/>
                <a:gd name="connsiteX37" fmla="*/ 581025 w 648652"/>
                <a:gd name="connsiteY37" fmla="*/ 252413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48652" h="647700">
                  <a:moveTo>
                    <a:pt x="323850" y="438150"/>
                  </a:moveTo>
                  <a:cubicBezTo>
                    <a:pt x="260985" y="438150"/>
                    <a:pt x="209550" y="386715"/>
                    <a:pt x="209550" y="323850"/>
                  </a:cubicBezTo>
                  <a:cubicBezTo>
                    <a:pt x="209550" y="260985"/>
                    <a:pt x="260985" y="209550"/>
                    <a:pt x="323850" y="209550"/>
                  </a:cubicBezTo>
                  <a:cubicBezTo>
                    <a:pt x="386715" y="209550"/>
                    <a:pt x="438150" y="260985"/>
                    <a:pt x="438150" y="323850"/>
                  </a:cubicBezTo>
                  <a:cubicBezTo>
                    <a:pt x="438150" y="386715"/>
                    <a:pt x="386715" y="438150"/>
                    <a:pt x="323850" y="438150"/>
                  </a:cubicBezTo>
                  <a:close/>
                  <a:moveTo>
                    <a:pt x="581025" y="252413"/>
                  </a:moveTo>
                  <a:cubicBezTo>
                    <a:pt x="575310" y="231458"/>
                    <a:pt x="566738" y="211455"/>
                    <a:pt x="556260" y="193358"/>
                  </a:cubicBezTo>
                  <a:lnTo>
                    <a:pt x="580073" y="121920"/>
                  </a:lnTo>
                  <a:lnTo>
                    <a:pt x="525780" y="67628"/>
                  </a:lnTo>
                  <a:lnTo>
                    <a:pt x="454343" y="91440"/>
                  </a:lnTo>
                  <a:cubicBezTo>
                    <a:pt x="435293" y="80963"/>
                    <a:pt x="415290" y="72390"/>
                    <a:pt x="394335" y="66675"/>
                  </a:cubicBezTo>
                  <a:lnTo>
                    <a:pt x="361950" y="0"/>
                  </a:lnTo>
                  <a:lnTo>
                    <a:pt x="285750" y="0"/>
                  </a:lnTo>
                  <a:lnTo>
                    <a:pt x="252413" y="66675"/>
                  </a:lnTo>
                  <a:cubicBezTo>
                    <a:pt x="231458" y="72390"/>
                    <a:pt x="211455" y="80963"/>
                    <a:pt x="193358" y="91440"/>
                  </a:cubicBezTo>
                  <a:lnTo>
                    <a:pt x="121920" y="67628"/>
                  </a:lnTo>
                  <a:lnTo>
                    <a:pt x="67628" y="121920"/>
                  </a:lnTo>
                  <a:lnTo>
                    <a:pt x="91440" y="193358"/>
                  </a:lnTo>
                  <a:cubicBezTo>
                    <a:pt x="80963" y="212408"/>
                    <a:pt x="72390" y="232410"/>
                    <a:pt x="66675" y="253365"/>
                  </a:cubicBezTo>
                  <a:lnTo>
                    <a:pt x="0" y="285750"/>
                  </a:lnTo>
                  <a:lnTo>
                    <a:pt x="0" y="361950"/>
                  </a:lnTo>
                  <a:lnTo>
                    <a:pt x="66675" y="395288"/>
                  </a:lnTo>
                  <a:cubicBezTo>
                    <a:pt x="72390" y="416243"/>
                    <a:pt x="80963" y="436245"/>
                    <a:pt x="91440" y="454343"/>
                  </a:cubicBezTo>
                  <a:lnTo>
                    <a:pt x="67628" y="525780"/>
                  </a:lnTo>
                  <a:lnTo>
                    <a:pt x="121920" y="580073"/>
                  </a:lnTo>
                  <a:lnTo>
                    <a:pt x="193358" y="556260"/>
                  </a:lnTo>
                  <a:cubicBezTo>
                    <a:pt x="212408" y="566738"/>
                    <a:pt x="232410" y="575310"/>
                    <a:pt x="253365" y="581025"/>
                  </a:cubicBezTo>
                  <a:lnTo>
                    <a:pt x="286703" y="647700"/>
                  </a:lnTo>
                  <a:lnTo>
                    <a:pt x="362903" y="647700"/>
                  </a:lnTo>
                  <a:lnTo>
                    <a:pt x="396240" y="581025"/>
                  </a:lnTo>
                  <a:cubicBezTo>
                    <a:pt x="417195" y="575310"/>
                    <a:pt x="437198" y="566738"/>
                    <a:pt x="455295" y="556260"/>
                  </a:cubicBezTo>
                  <a:lnTo>
                    <a:pt x="526733" y="580073"/>
                  </a:lnTo>
                  <a:lnTo>
                    <a:pt x="581025" y="525780"/>
                  </a:lnTo>
                  <a:lnTo>
                    <a:pt x="557213" y="454343"/>
                  </a:lnTo>
                  <a:cubicBezTo>
                    <a:pt x="567690" y="435293"/>
                    <a:pt x="576263" y="415290"/>
                    <a:pt x="581978" y="394335"/>
                  </a:cubicBezTo>
                  <a:lnTo>
                    <a:pt x="648653" y="360998"/>
                  </a:lnTo>
                  <a:lnTo>
                    <a:pt x="648653" y="284798"/>
                  </a:lnTo>
                  <a:lnTo>
                    <a:pt x="581025" y="25241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73DE8985-5A35-BAB0-97B4-416CEC700AB3}"/>
                </a:ext>
              </a:extLst>
            </p:cNvPr>
            <p:cNvSpPr/>
            <p:nvPr/>
          </p:nvSpPr>
          <p:spPr>
            <a:xfrm>
              <a:off x="3190152" y="870894"/>
              <a:ext cx="219763" cy="4571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1" name="圆柱体 100">
              <a:extLst>
                <a:ext uri="{FF2B5EF4-FFF2-40B4-BE49-F238E27FC236}">
                  <a16:creationId xmlns:a16="http://schemas.microsoft.com/office/drawing/2014/main" id="{F5AA95EC-0AD1-2FC0-4755-9AD31A908DCD}"/>
                </a:ext>
              </a:extLst>
            </p:cNvPr>
            <p:cNvSpPr/>
            <p:nvPr/>
          </p:nvSpPr>
          <p:spPr>
            <a:xfrm rot="5400000">
              <a:off x="3457755" y="776791"/>
              <a:ext cx="123334" cy="214927"/>
            </a:xfrm>
            <a:prstGeom prst="can">
              <a:avLst/>
            </a:prstGeom>
            <a:solidFill>
              <a:srgbClr val="8F8B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圆柱体 101">
              <a:extLst>
                <a:ext uri="{FF2B5EF4-FFF2-40B4-BE49-F238E27FC236}">
                  <a16:creationId xmlns:a16="http://schemas.microsoft.com/office/drawing/2014/main" id="{5514EFDA-D31E-5C4B-D4BA-5E3E65C6B0C6}"/>
                </a:ext>
              </a:extLst>
            </p:cNvPr>
            <p:cNvSpPr/>
            <p:nvPr/>
          </p:nvSpPr>
          <p:spPr>
            <a:xfrm rot="5400000">
              <a:off x="3153378" y="734348"/>
              <a:ext cx="1294172" cy="359571"/>
            </a:xfrm>
            <a:prstGeom prst="can">
              <a:avLst/>
            </a:prstGeom>
            <a:solidFill>
              <a:srgbClr val="32313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箭头: 右 102">
              <a:extLst>
                <a:ext uri="{FF2B5EF4-FFF2-40B4-BE49-F238E27FC236}">
                  <a16:creationId xmlns:a16="http://schemas.microsoft.com/office/drawing/2014/main" id="{103ACC2A-610C-8A22-0E52-E25964820B08}"/>
                </a:ext>
              </a:extLst>
            </p:cNvPr>
            <p:cNvSpPr/>
            <p:nvPr/>
          </p:nvSpPr>
          <p:spPr>
            <a:xfrm>
              <a:off x="240358" y="2742578"/>
              <a:ext cx="1170515" cy="3564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52490988-C720-C9D1-407D-0B7924960713}"/>
                </a:ext>
              </a:extLst>
            </p:cNvPr>
            <p:cNvSpPr txBox="1"/>
            <p:nvPr/>
          </p:nvSpPr>
          <p:spPr>
            <a:xfrm>
              <a:off x="-312259" y="2971214"/>
              <a:ext cx="1266819" cy="3831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目标速度 </a:t>
              </a:r>
            </a:p>
          </p:txBody>
        </p:sp>
        <p:sp>
          <p:nvSpPr>
            <p:cNvPr id="105" name="箭头: 右 104">
              <a:extLst>
                <a:ext uri="{FF2B5EF4-FFF2-40B4-BE49-F238E27FC236}">
                  <a16:creationId xmlns:a16="http://schemas.microsoft.com/office/drawing/2014/main" id="{244F5778-32B2-EA68-471B-EEFA8519390B}"/>
                </a:ext>
              </a:extLst>
            </p:cNvPr>
            <p:cNvSpPr/>
            <p:nvPr/>
          </p:nvSpPr>
          <p:spPr>
            <a:xfrm>
              <a:off x="3116889" y="2805488"/>
              <a:ext cx="2260086" cy="31063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2488EDF1-4EC5-F7DD-4CFD-330D9C902B01}"/>
                </a:ext>
              </a:extLst>
            </p:cNvPr>
            <p:cNvSpPr txBox="1"/>
            <p:nvPr/>
          </p:nvSpPr>
          <p:spPr>
            <a:xfrm>
              <a:off x="3044285" y="3148781"/>
              <a:ext cx="2746608" cy="344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FF0000"/>
                  </a:solidFill>
                </a:rPr>
                <a:t>输出不同占空比</a:t>
              </a:r>
              <a:r>
                <a:rPr lang="en-US" altLang="zh-CN" sz="1200" dirty="0">
                  <a:solidFill>
                    <a:srgbClr val="FF0000"/>
                  </a:solidFill>
                </a:rPr>
                <a:t>PWM</a:t>
              </a:r>
              <a:endParaRPr lang="en-US" altLang="zh-CN" sz="1200" dirty="0"/>
            </a:p>
          </p:txBody>
        </p:sp>
        <p:sp>
          <p:nvSpPr>
            <p:cNvPr id="107" name="箭头: 圆角右 106">
              <a:extLst>
                <a:ext uri="{FF2B5EF4-FFF2-40B4-BE49-F238E27FC236}">
                  <a16:creationId xmlns:a16="http://schemas.microsoft.com/office/drawing/2014/main" id="{F25D3F95-E934-A170-F503-C953F7A960B1}"/>
                </a:ext>
              </a:extLst>
            </p:cNvPr>
            <p:cNvSpPr/>
            <p:nvPr/>
          </p:nvSpPr>
          <p:spPr>
            <a:xfrm flipH="1">
              <a:off x="4023853" y="667335"/>
              <a:ext cx="1859559" cy="1728430"/>
            </a:xfrm>
            <a:prstGeom prst="bentArrow">
              <a:avLst>
                <a:gd name="adj1" fmla="val 9316"/>
                <a:gd name="adj2" fmla="val 15688"/>
                <a:gd name="adj3" fmla="val 17158"/>
                <a:gd name="adj4" fmla="val 4015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13656FF7-3080-8F32-8310-6DFFD9CAED16}"/>
              </a:ext>
            </a:extLst>
          </p:cNvPr>
          <p:cNvGrpSpPr/>
          <p:nvPr/>
        </p:nvGrpSpPr>
        <p:grpSpPr>
          <a:xfrm>
            <a:off x="8413472" y="5470293"/>
            <a:ext cx="3185550" cy="2207042"/>
            <a:chOff x="-312259" y="267048"/>
            <a:chExt cx="6432553" cy="3226606"/>
          </a:xfrm>
        </p:grpSpPr>
        <p:pic>
          <p:nvPicPr>
            <p:cNvPr id="111" name="图片 110">
              <a:extLst>
                <a:ext uri="{FF2B5EF4-FFF2-40B4-BE49-F238E27FC236}">
                  <a16:creationId xmlns:a16="http://schemas.microsoft.com/office/drawing/2014/main" id="{91840EDF-9467-3704-292A-A0F463AA6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4050" y="2502730"/>
              <a:ext cx="796244" cy="613396"/>
            </a:xfrm>
            <a:prstGeom prst="rect">
              <a:avLst/>
            </a:prstGeom>
          </p:spPr>
        </p:pic>
        <p:sp>
          <p:nvSpPr>
            <p:cNvPr id="112" name="矩形: 圆角 111">
              <a:extLst>
                <a:ext uri="{FF2B5EF4-FFF2-40B4-BE49-F238E27FC236}">
                  <a16:creationId xmlns:a16="http://schemas.microsoft.com/office/drawing/2014/main" id="{C5FEC842-0550-1517-4F9D-F0C323E2B02A}"/>
                </a:ext>
              </a:extLst>
            </p:cNvPr>
            <p:cNvSpPr/>
            <p:nvPr/>
          </p:nvSpPr>
          <p:spPr>
            <a:xfrm>
              <a:off x="1410873" y="2597247"/>
              <a:ext cx="1633412" cy="6470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PID</a:t>
              </a:r>
              <a:endParaRPr lang="zh-CN" altLang="en-US" dirty="0"/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7AB5769C-7AF1-3D66-D62D-2CC3F892ACD4}"/>
                </a:ext>
              </a:extLst>
            </p:cNvPr>
            <p:cNvSpPr txBox="1"/>
            <p:nvPr/>
          </p:nvSpPr>
          <p:spPr>
            <a:xfrm>
              <a:off x="1805410" y="1709676"/>
              <a:ext cx="1473618" cy="344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FF0000"/>
                  </a:solidFill>
                </a:rPr>
                <a:t>输入当前速度</a:t>
              </a:r>
              <a:endParaRPr lang="en-US" altLang="zh-CN" sz="1200" dirty="0">
                <a:solidFill>
                  <a:srgbClr val="FF0000"/>
                </a:solidFill>
              </a:endParaRPr>
            </a:p>
          </p:txBody>
        </p:sp>
        <p:sp>
          <p:nvSpPr>
            <p:cNvPr id="114" name="箭头: 右 113">
              <a:extLst>
                <a:ext uri="{FF2B5EF4-FFF2-40B4-BE49-F238E27FC236}">
                  <a16:creationId xmlns:a16="http://schemas.microsoft.com/office/drawing/2014/main" id="{8118C370-1C88-141F-1B4A-8A4667024BD4}"/>
                </a:ext>
              </a:extLst>
            </p:cNvPr>
            <p:cNvSpPr/>
            <p:nvPr/>
          </p:nvSpPr>
          <p:spPr>
            <a:xfrm rot="5400000">
              <a:off x="1140383" y="1750580"/>
              <a:ext cx="1231232" cy="2730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CA18B9EB-8520-D32F-9599-8FF530732D4A}"/>
                </a:ext>
              </a:extLst>
            </p:cNvPr>
            <p:cNvSpPr/>
            <p:nvPr/>
          </p:nvSpPr>
          <p:spPr>
            <a:xfrm>
              <a:off x="1820593" y="534912"/>
              <a:ext cx="919956" cy="731520"/>
            </a:xfrm>
            <a:prstGeom prst="rect">
              <a:avLst/>
            </a:prstGeom>
            <a:solidFill>
              <a:srgbClr val="C4C7CD"/>
            </a:solidFill>
            <a:ln>
              <a:solidFill>
                <a:srgbClr val="EDEF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>
              <a:extLst>
                <a:ext uri="{FF2B5EF4-FFF2-40B4-BE49-F238E27FC236}">
                  <a16:creationId xmlns:a16="http://schemas.microsoft.com/office/drawing/2014/main" id="{7F379700-A2A8-463E-B808-D195D207BA95}"/>
                </a:ext>
              </a:extLst>
            </p:cNvPr>
            <p:cNvSpPr/>
            <p:nvPr/>
          </p:nvSpPr>
          <p:spPr>
            <a:xfrm>
              <a:off x="1706589" y="667335"/>
              <a:ext cx="98821" cy="479555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rgbClr val="5B59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矩形: 圆角 116">
              <a:extLst>
                <a:ext uri="{FF2B5EF4-FFF2-40B4-BE49-F238E27FC236}">
                  <a16:creationId xmlns:a16="http://schemas.microsoft.com/office/drawing/2014/main" id="{D74DDCDD-9B64-62AD-CA2B-A5304188D9C5}"/>
                </a:ext>
              </a:extLst>
            </p:cNvPr>
            <p:cNvSpPr/>
            <p:nvPr/>
          </p:nvSpPr>
          <p:spPr>
            <a:xfrm>
              <a:off x="2735869" y="330638"/>
              <a:ext cx="726480" cy="1141611"/>
            </a:xfrm>
            <a:prstGeom prst="roundRect">
              <a:avLst/>
            </a:prstGeom>
            <a:solidFill>
              <a:srgbClr val="B8C0C4"/>
            </a:solidFill>
            <a:ln>
              <a:solidFill>
                <a:srgbClr val="C0C4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矩形: 圆角 117">
              <a:extLst>
                <a:ext uri="{FF2B5EF4-FFF2-40B4-BE49-F238E27FC236}">
                  <a16:creationId xmlns:a16="http://schemas.microsoft.com/office/drawing/2014/main" id="{B26EC88B-1B17-F5E1-2A20-A95D8196AFE3}"/>
                </a:ext>
              </a:extLst>
            </p:cNvPr>
            <p:cNvSpPr/>
            <p:nvPr/>
          </p:nvSpPr>
          <p:spPr>
            <a:xfrm>
              <a:off x="1701032" y="1169919"/>
              <a:ext cx="109934" cy="45719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441853B6-3638-337A-624F-9EF30F16CE6D}"/>
                </a:ext>
              </a:extLst>
            </p:cNvPr>
            <p:cNvSpPr/>
            <p:nvPr/>
          </p:nvSpPr>
          <p:spPr>
            <a:xfrm>
              <a:off x="1818550" y="884254"/>
              <a:ext cx="1018238" cy="4571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0" name="图形 9" descr="齿轮">
              <a:extLst>
                <a:ext uri="{FF2B5EF4-FFF2-40B4-BE49-F238E27FC236}">
                  <a16:creationId xmlns:a16="http://schemas.microsoft.com/office/drawing/2014/main" id="{DE40AB1F-ADA3-8741-8B3D-C424BB001D68}"/>
                </a:ext>
              </a:extLst>
            </p:cNvPr>
            <p:cNvGrpSpPr/>
            <p:nvPr/>
          </p:nvGrpSpPr>
          <p:grpSpPr>
            <a:xfrm>
              <a:off x="2981049" y="766855"/>
              <a:ext cx="244439" cy="213593"/>
              <a:chOff x="5764543" y="1985679"/>
              <a:chExt cx="676786" cy="642439"/>
            </a:xfrm>
            <a:solidFill>
              <a:srgbClr val="000000"/>
            </a:solidFill>
          </p:grpSpPr>
          <p:sp>
            <p:nvSpPr>
              <p:cNvPr id="130" name="任意多边形: 形状 129">
                <a:extLst>
                  <a:ext uri="{FF2B5EF4-FFF2-40B4-BE49-F238E27FC236}">
                    <a16:creationId xmlns:a16="http://schemas.microsoft.com/office/drawing/2014/main" id="{355F3DA9-5B1B-A0D0-673A-1B0A7847F06C}"/>
                  </a:ext>
                </a:extLst>
              </p:cNvPr>
              <p:cNvSpPr/>
              <p:nvPr/>
            </p:nvSpPr>
            <p:spPr>
              <a:xfrm>
                <a:off x="6035566" y="1985679"/>
                <a:ext cx="405763" cy="404813"/>
              </a:xfrm>
              <a:custGeom>
                <a:avLst/>
                <a:gdLst>
                  <a:gd name="connsiteX0" fmla="*/ 202883 w 405764"/>
                  <a:gd name="connsiteY0" fmla="*/ 274320 h 404812"/>
                  <a:gd name="connsiteX1" fmla="*/ 131445 w 405764"/>
                  <a:gd name="connsiteY1" fmla="*/ 202883 h 404812"/>
                  <a:gd name="connsiteX2" fmla="*/ 202883 w 405764"/>
                  <a:gd name="connsiteY2" fmla="*/ 131445 h 404812"/>
                  <a:gd name="connsiteX3" fmla="*/ 274320 w 405764"/>
                  <a:gd name="connsiteY3" fmla="*/ 202883 h 404812"/>
                  <a:gd name="connsiteX4" fmla="*/ 202883 w 405764"/>
                  <a:gd name="connsiteY4" fmla="*/ 274320 h 404812"/>
                  <a:gd name="connsiteX5" fmla="*/ 363855 w 405764"/>
                  <a:gd name="connsiteY5" fmla="*/ 158115 h 404812"/>
                  <a:gd name="connsiteX6" fmla="*/ 348615 w 405764"/>
                  <a:gd name="connsiteY6" fmla="*/ 120968 h 404812"/>
                  <a:gd name="connsiteX7" fmla="*/ 363855 w 405764"/>
                  <a:gd name="connsiteY7" fmla="*/ 76200 h 404812"/>
                  <a:gd name="connsiteX8" fmla="*/ 329565 w 405764"/>
                  <a:gd name="connsiteY8" fmla="*/ 41910 h 404812"/>
                  <a:gd name="connsiteX9" fmla="*/ 284798 w 405764"/>
                  <a:gd name="connsiteY9" fmla="*/ 57150 h 404812"/>
                  <a:gd name="connsiteX10" fmla="*/ 247650 w 405764"/>
                  <a:gd name="connsiteY10" fmla="*/ 41910 h 404812"/>
                  <a:gd name="connsiteX11" fmla="*/ 226695 w 405764"/>
                  <a:gd name="connsiteY11" fmla="*/ 0 h 404812"/>
                  <a:gd name="connsiteX12" fmla="*/ 179070 w 405764"/>
                  <a:gd name="connsiteY12" fmla="*/ 0 h 404812"/>
                  <a:gd name="connsiteX13" fmla="*/ 158115 w 405764"/>
                  <a:gd name="connsiteY13" fmla="*/ 41910 h 404812"/>
                  <a:gd name="connsiteX14" fmla="*/ 120968 w 405764"/>
                  <a:gd name="connsiteY14" fmla="*/ 57150 h 404812"/>
                  <a:gd name="connsiteX15" fmla="*/ 76200 w 405764"/>
                  <a:gd name="connsiteY15" fmla="*/ 41910 h 404812"/>
                  <a:gd name="connsiteX16" fmla="*/ 41910 w 405764"/>
                  <a:gd name="connsiteY16" fmla="*/ 76200 h 404812"/>
                  <a:gd name="connsiteX17" fmla="*/ 57150 w 405764"/>
                  <a:gd name="connsiteY17" fmla="*/ 120968 h 404812"/>
                  <a:gd name="connsiteX18" fmla="*/ 41910 w 405764"/>
                  <a:gd name="connsiteY18" fmla="*/ 158115 h 404812"/>
                  <a:gd name="connsiteX19" fmla="*/ 0 w 405764"/>
                  <a:gd name="connsiteY19" fmla="*/ 179070 h 404812"/>
                  <a:gd name="connsiteX20" fmla="*/ 0 w 405764"/>
                  <a:gd name="connsiteY20" fmla="*/ 226695 h 404812"/>
                  <a:gd name="connsiteX21" fmla="*/ 41910 w 405764"/>
                  <a:gd name="connsiteY21" fmla="*/ 247650 h 404812"/>
                  <a:gd name="connsiteX22" fmla="*/ 57150 w 405764"/>
                  <a:gd name="connsiteY22" fmla="*/ 284798 h 404812"/>
                  <a:gd name="connsiteX23" fmla="*/ 41910 w 405764"/>
                  <a:gd name="connsiteY23" fmla="*/ 329565 h 404812"/>
                  <a:gd name="connsiteX24" fmla="*/ 75248 w 405764"/>
                  <a:gd name="connsiteY24" fmla="*/ 362903 h 404812"/>
                  <a:gd name="connsiteX25" fmla="*/ 120015 w 405764"/>
                  <a:gd name="connsiteY25" fmla="*/ 347663 h 404812"/>
                  <a:gd name="connsiteX26" fmla="*/ 157163 w 405764"/>
                  <a:gd name="connsiteY26" fmla="*/ 362903 h 404812"/>
                  <a:gd name="connsiteX27" fmla="*/ 178118 w 405764"/>
                  <a:gd name="connsiteY27" fmla="*/ 404813 h 404812"/>
                  <a:gd name="connsiteX28" fmla="*/ 225743 w 405764"/>
                  <a:gd name="connsiteY28" fmla="*/ 404813 h 404812"/>
                  <a:gd name="connsiteX29" fmla="*/ 246698 w 405764"/>
                  <a:gd name="connsiteY29" fmla="*/ 362903 h 404812"/>
                  <a:gd name="connsiteX30" fmla="*/ 283845 w 405764"/>
                  <a:gd name="connsiteY30" fmla="*/ 347663 h 404812"/>
                  <a:gd name="connsiteX31" fmla="*/ 328613 w 405764"/>
                  <a:gd name="connsiteY31" fmla="*/ 362903 h 404812"/>
                  <a:gd name="connsiteX32" fmla="*/ 362903 w 405764"/>
                  <a:gd name="connsiteY32" fmla="*/ 329565 h 404812"/>
                  <a:gd name="connsiteX33" fmla="*/ 347663 w 405764"/>
                  <a:gd name="connsiteY33" fmla="*/ 284798 h 404812"/>
                  <a:gd name="connsiteX34" fmla="*/ 363855 w 405764"/>
                  <a:gd name="connsiteY34" fmla="*/ 247650 h 404812"/>
                  <a:gd name="connsiteX35" fmla="*/ 405765 w 405764"/>
                  <a:gd name="connsiteY35" fmla="*/ 226695 h 404812"/>
                  <a:gd name="connsiteX36" fmla="*/ 405765 w 405764"/>
                  <a:gd name="connsiteY36" fmla="*/ 179070 h 404812"/>
                  <a:gd name="connsiteX37" fmla="*/ 363855 w 405764"/>
                  <a:gd name="connsiteY37" fmla="*/ 158115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05764" h="404812">
                    <a:moveTo>
                      <a:pt x="202883" y="274320"/>
                    </a:moveTo>
                    <a:cubicBezTo>
                      <a:pt x="162877" y="274320"/>
                      <a:pt x="131445" y="241935"/>
                      <a:pt x="131445" y="202883"/>
                    </a:cubicBezTo>
                    <a:cubicBezTo>
                      <a:pt x="131445" y="163830"/>
                      <a:pt x="163830" y="131445"/>
                      <a:pt x="202883" y="131445"/>
                    </a:cubicBezTo>
                    <a:cubicBezTo>
                      <a:pt x="242888" y="131445"/>
                      <a:pt x="274320" y="163830"/>
                      <a:pt x="274320" y="202883"/>
                    </a:cubicBezTo>
                    <a:cubicBezTo>
                      <a:pt x="274320" y="241935"/>
                      <a:pt x="241935" y="274320"/>
                      <a:pt x="202883" y="274320"/>
                    </a:cubicBezTo>
                    <a:close/>
                    <a:moveTo>
                      <a:pt x="363855" y="158115"/>
                    </a:moveTo>
                    <a:cubicBezTo>
                      <a:pt x="360045" y="144780"/>
                      <a:pt x="355283" y="132398"/>
                      <a:pt x="348615" y="120968"/>
                    </a:cubicBez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367" y="50483"/>
                      <a:pt x="260985" y="45720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4780" y="45720"/>
                      <a:pt x="132398" y="50483"/>
                      <a:pt x="120968" y="57150"/>
                    </a:cubicBezTo>
                    <a:lnTo>
                      <a:pt x="76200" y="41910"/>
                    </a:lnTo>
                    <a:lnTo>
                      <a:pt x="41910" y="76200"/>
                    </a:lnTo>
                    <a:lnTo>
                      <a:pt x="57150" y="120968"/>
                    </a:lnTo>
                    <a:cubicBezTo>
                      <a:pt x="50482" y="132398"/>
                      <a:pt x="45720" y="144780"/>
                      <a:pt x="41910" y="158115"/>
                    </a:cubicBezTo>
                    <a:lnTo>
                      <a:pt x="0" y="179070"/>
                    </a:lnTo>
                    <a:lnTo>
                      <a:pt x="0" y="226695"/>
                    </a:lnTo>
                    <a:lnTo>
                      <a:pt x="41910" y="247650"/>
                    </a:lnTo>
                    <a:cubicBezTo>
                      <a:pt x="45720" y="260985"/>
                      <a:pt x="50482" y="273368"/>
                      <a:pt x="57150" y="284798"/>
                    </a:cubicBezTo>
                    <a:lnTo>
                      <a:pt x="41910" y="329565"/>
                    </a:lnTo>
                    <a:lnTo>
                      <a:pt x="75248" y="362903"/>
                    </a:lnTo>
                    <a:lnTo>
                      <a:pt x="120015" y="347663"/>
                    </a:lnTo>
                    <a:cubicBezTo>
                      <a:pt x="131445" y="354330"/>
                      <a:pt x="143827" y="359093"/>
                      <a:pt x="157163" y="362903"/>
                    </a:cubicBezTo>
                    <a:lnTo>
                      <a:pt x="178118" y="404813"/>
                    </a:lnTo>
                    <a:lnTo>
                      <a:pt x="225743" y="404813"/>
                    </a:lnTo>
                    <a:lnTo>
                      <a:pt x="246698" y="362903"/>
                    </a:lnTo>
                    <a:cubicBezTo>
                      <a:pt x="260033" y="359093"/>
                      <a:pt x="272415" y="354330"/>
                      <a:pt x="283845" y="347663"/>
                    </a:cubicBezTo>
                    <a:lnTo>
                      <a:pt x="328613" y="362903"/>
                    </a:lnTo>
                    <a:lnTo>
                      <a:pt x="362903" y="329565"/>
                    </a:lnTo>
                    <a:lnTo>
                      <a:pt x="347663" y="284798"/>
                    </a:lnTo>
                    <a:cubicBezTo>
                      <a:pt x="354330" y="273368"/>
                      <a:pt x="360045" y="260033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1" name="任意多边形: 形状 130">
                <a:extLst>
                  <a:ext uri="{FF2B5EF4-FFF2-40B4-BE49-F238E27FC236}">
                    <a16:creationId xmlns:a16="http://schemas.microsoft.com/office/drawing/2014/main" id="{E7C904BA-FA7B-1467-F108-525957DE4A78}"/>
                  </a:ext>
                </a:extLst>
              </p:cNvPr>
              <p:cNvSpPr/>
              <p:nvPr/>
            </p:nvSpPr>
            <p:spPr>
              <a:xfrm>
                <a:off x="5764543" y="2223306"/>
                <a:ext cx="405765" cy="404812"/>
              </a:xfrm>
              <a:custGeom>
                <a:avLst/>
                <a:gdLst>
                  <a:gd name="connsiteX0" fmla="*/ 202883 w 405765"/>
                  <a:gd name="connsiteY0" fmla="*/ 274320 h 404812"/>
                  <a:gd name="connsiteX1" fmla="*/ 131445 w 405765"/>
                  <a:gd name="connsiteY1" fmla="*/ 202882 h 404812"/>
                  <a:gd name="connsiteX2" fmla="*/ 202883 w 405765"/>
                  <a:gd name="connsiteY2" fmla="*/ 131445 h 404812"/>
                  <a:gd name="connsiteX3" fmla="*/ 274320 w 405765"/>
                  <a:gd name="connsiteY3" fmla="*/ 202882 h 404812"/>
                  <a:gd name="connsiteX4" fmla="*/ 202883 w 405765"/>
                  <a:gd name="connsiteY4" fmla="*/ 274320 h 404812"/>
                  <a:gd name="connsiteX5" fmla="*/ 202883 w 405765"/>
                  <a:gd name="connsiteY5" fmla="*/ 274320 h 404812"/>
                  <a:gd name="connsiteX6" fmla="*/ 348615 w 405765"/>
                  <a:gd name="connsiteY6" fmla="*/ 120967 h 404812"/>
                  <a:gd name="connsiteX7" fmla="*/ 363855 w 405765"/>
                  <a:gd name="connsiteY7" fmla="*/ 76200 h 404812"/>
                  <a:gd name="connsiteX8" fmla="*/ 329565 w 405765"/>
                  <a:gd name="connsiteY8" fmla="*/ 41910 h 404812"/>
                  <a:gd name="connsiteX9" fmla="*/ 284798 w 405765"/>
                  <a:gd name="connsiteY9" fmla="*/ 57150 h 404812"/>
                  <a:gd name="connsiteX10" fmla="*/ 247650 w 405765"/>
                  <a:gd name="connsiteY10" fmla="*/ 41910 h 404812"/>
                  <a:gd name="connsiteX11" fmla="*/ 226695 w 405765"/>
                  <a:gd name="connsiteY11" fmla="*/ 0 h 404812"/>
                  <a:gd name="connsiteX12" fmla="*/ 179070 w 405765"/>
                  <a:gd name="connsiteY12" fmla="*/ 0 h 404812"/>
                  <a:gd name="connsiteX13" fmla="*/ 158115 w 405765"/>
                  <a:gd name="connsiteY13" fmla="*/ 41910 h 404812"/>
                  <a:gd name="connsiteX14" fmla="*/ 120968 w 405765"/>
                  <a:gd name="connsiteY14" fmla="*/ 57150 h 404812"/>
                  <a:gd name="connsiteX15" fmla="*/ 76200 w 405765"/>
                  <a:gd name="connsiteY15" fmla="*/ 41910 h 404812"/>
                  <a:gd name="connsiteX16" fmla="*/ 42863 w 405765"/>
                  <a:gd name="connsiteY16" fmla="*/ 75247 h 404812"/>
                  <a:gd name="connsiteX17" fmla="*/ 57150 w 405765"/>
                  <a:gd name="connsiteY17" fmla="*/ 120015 h 404812"/>
                  <a:gd name="connsiteX18" fmla="*/ 41910 w 405765"/>
                  <a:gd name="connsiteY18" fmla="*/ 157163 h 404812"/>
                  <a:gd name="connsiteX19" fmla="*/ 0 w 405765"/>
                  <a:gd name="connsiteY19" fmla="*/ 178117 h 404812"/>
                  <a:gd name="connsiteX20" fmla="*/ 0 w 405765"/>
                  <a:gd name="connsiteY20" fmla="*/ 225742 h 404812"/>
                  <a:gd name="connsiteX21" fmla="*/ 41910 w 405765"/>
                  <a:gd name="connsiteY21" fmla="*/ 246698 h 404812"/>
                  <a:gd name="connsiteX22" fmla="*/ 57150 w 405765"/>
                  <a:gd name="connsiteY22" fmla="*/ 283845 h 404812"/>
                  <a:gd name="connsiteX23" fmla="*/ 42863 w 405765"/>
                  <a:gd name="connsiteY23" fmla="*/ 328613 h 404812"/>
                  <a:gd name="connsiteX24" fmla="*/ 76200 w 405765"/>
                  <a:gd name="connsiteY24" fmla="*/ 361950 h 404812"/>
                  <a:gd name="connsiteX25" fmla="*/ 120968 w 405765"/>
                  <a:gd name="connsiteY25" fmla="*/ 347663 h 404812"/>
                  <a:gd name="connsiteX26" fmla="*/ 158115 w 405765"/>
                  <a:gd name="connsiteY26" fmla="*/ 362903 h 404812"/>
                  <a:gd name="connsiteX27" fmla="*/ 179070 w 405765"/>
                  <a:gd name="connsiteY27" fmla="*/ 404813 h 404812"/>
                  <a:gd name="connsiteX28" fmla="*/ 226695 w 405765"/>
                  <a:gd name="connsiteY28" fmla="*/ 404813 h 404812"/>
                  <a:gd name="connsiteX29" fmla="*/ 247650 w 405765"/>
                  <a:gd name="connsiteY29" fmla="*/ 362903 h 404812"/>
                  <a:gd name="connsiteX30" fmla="*/ 284798 w 405765"/>
                  <a:gd name="connsiteY30" fmla="*/ 347663 h 404812"/>
                  <a:gd name="connsiteX31" fmla="*/ 329565 w 405765"/>
                  <a:gd name="connsiteY31" fmla="*/ 362903 h 404812"/>
                  <a:gd name="connsiteX32" fmla="*/ 362903 w 405765"/>
                  <a:gd name="connsiteY32" fmla="*/ 328613 h 404812"/>
                  <a:gd name="connsiteX33" fmla="*/ 348615 w 405765"/>
                  <a:gd name="connsiteY33" fmla="*/ 284798 h 404812"/>
                  <a:gd name="connsiteX34" fmla="*/ 363855 w 405765"/>
                  <a:gd name="connsiteY34" fmla="*/ 247650 h 404812"/>
                  <a:gd name="connsiteX35" fmla="*/ 405765 w 405765"/>
                  <a:gd name="connsiteY35" fmla="*/ 226695 h 404812"/>
                  <a:gd name="connsiteX36" fmla="*/ 405765 w 405765"/>
                  <a:gd name="connsiteY36" fmla="*/ 179070 h 404812"/>
                  <a:gd name="connsiteX37" fmla="*/ 363855 w 405765"/>
                  <a:gd name="connsiteY37" fmla="*/ 158115 h 404812"/>
                  <a:gd name="connsiteX38" fmla="*/ 348615 w 405765"/>
                  <a:gd name="connsiteY38" fmla="*/ 120967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05765" h="404812">
                    <a:moveTo>
                      <a:pt x="202883" y="274320"/>
                    </a:moveTo>
                    <a:cubicBezTo>
                      <a:pt x="162878" y="274320"/>
                      <a:pt x="131445" y="241935"/>
                      <a:pt x="131445" y="202882"/>
                    </a:cubicBezTo>
                    <a:cubicBezTo>
                      <a:pt x="131445" y="162877"/>
                      <a:pt x="163830" y="131445"/>
                      <a:pt x="202883" y="131445"/>
                    </a:cubicBezTo>
                    <a:cubicBezTo>
                      <a:pt x="242888" y="131445"/>
                      <a:pt x="274320" y="163830"/>
                      <a:pt x="274320" y="202882"/>
                    </a:cubicBezTo>
                    <a:cubicBezTo>
                      <a:pt x="274320" y="241935"/>
                      <a:pt x="242888" y="274320"/>
                      <a:pt x="202883" y="274320"/>
                    </a:cubicBezTo>
                    <a:lnTo>
                      <a:pt x="202883" y="274320"/>
                    </a:lnTo>
                    <a:close/>
                    <a:moveTo>
                      <a:pt x="348615" y="120967"/>
                    </a:move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368" y="50482"/>
                      <a:pt x="260033" y="45720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4780" y="45720"/>
                      <a:pt x="132398" y="50482"/>
                      <a:pt x="120968" y="57150"/>
                    </a:cubicBezTo>
                    <a:lnTo>
                      <a:pt x="76200" y="41910"/>
                    </a:lnTo>
                    <a:lnTo>
                      <a:pt x="42863" y="75247"/>
                    </a:lnTo>
                    <a:lnTo>
                      <a:pt x="57150" y="120015"/>
                    </a:lnTo>
                    <a:cubicBezTo>
                      <a:pt x="50483" y="131445"/>
                      <a:pt x="45720" y="144780"/>
                      <a:pt x="41910" y="157163"/>
                    </a:cubicBezTo>
                    <a:lnTo>
                      <a:pt x="0" y="178117"/>
                    </a:lnTo>
                    <a:lnTo>
                      <a:pt x="0" y="225742"/>
                    </a:lnTo>
                    <a:lnTo>
                      <a:pt x="41910" y="246698"/>
                    </a:lnTo>
                    <a:cubicBezTo>
                      <a:pt x="45720" y="260032"/>
                      <a:pt x="50483" y="272415"/>
                      <a:pt x="57150" y="283845"/>
                    </a:cubicBezTo>
                    <a:lnTo>
                      <a:pt x="42863" y="328613"/>
                    </a:lnTo>
                    <a:lnTo>
                      <a:pt x="76200" y="361950"/>
                    </a:lnTo>
                    <a:lnTo>
                      <a:pt x="120968" y="347663"/>
                    </a:lnTo>
                    <a:cubicBezTo>
                      <a:pt x="132398" y="354330"/>
                      <a:pt x="144780" y="359092"/>
                      <a:pt x="158115" y="362903"/>
                    </a:cubicBezTo>
                    <a:lnTo>
                      <a:pt x="179070" y="404813"/>
                    </a:lnTo>
                    <a:lnTo>
                      <a:pt x="226695" y="404813"/>
                    </a:lnTo>
                    <a:lnTo>
                      <a:pt x="247650" y="362903"/>
                    </a:lnTo>
                    <a:cubicBezTo>
                      <a:pt x="260985" y="359092"/>
                      <a:pt x="273368" y="354330"/>
                      <a:pt x="284798" y="347663"/>
                    </a:cubicBezTo>
                    <a:lnTo>
                      <a:pt x="329565" y="362903"/>
                    </a:lnTo>
                    <a:lnTo>
                      <a:pt x="362903" y="328613"/>
                    </a:lnTo>
                    <a:lnTo>
                      <a:pt x="348615" y="284798"/>
                    </a:lnTo>
                    <a:cubicBezTo>
                      <a:pt x="355283" y="273367"/>
                      <a:pt x="360045" y="260985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ubicBezTo>
                      <a:pt x="360045" y="144780"/>
                      <a:pt x="355283" y="132397"/>
                      <a:pt x="348615" y="12096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21" name="图形 11" descr="单级齿轮">
              <a:extLst>
                <a:ext uri="{FF2B5EF4-FFF2-40B4-BE49-F238E27FC236}">
                  <a16:creationId xmlns:a16="http://schemas.microsoft.com/office/drawing/2014/main" id="{F8C9FD50-A8DB-0CB8-76D9-C47BBDE1E6A6}"/>
                </a:ext>
              </a:extLst>
            </p:cNvPr>
            <p:cNvSpPr/>
            <p:nvPr/>
          </p:nvSpPr>
          <p:spPr>
            <a:xfrm>
              <a:off x="3074066" y="906431"/>
              <a:ext cx="156295" cy="148035"/>
            </a:xfrm>
            <a:custGeom>
              <a:avLst/>
              <a:gdLst>
                <a:gd name="connsiteX0" fmla="*/ 323850 w 648652"/>
                <a:gd name="connsiteY0" fmla="*/ 438150 h 647700"/>
                <a:gd name="connsiteX1" fmla="*/ 209550 w 648652"/>
                <a:gd name="connsiteY1" fmla="*/ 323850 h 647700"/>
                <a:gd name="connsiteX2" fmla="*/ 323850 w 648652"/>
                <a:gd name="connsiteY2" fmla="*/ 209550 h 647700"/>
                <a:gd name="connsiteX3" fmla="*/ 438150 w 648652"/>
                <a:gd name="connsiteY3" fmla="*/ 323850 h 647700"/>
                <a:gd name="connsiteX4" fmla="*/ 323850 w 648652"/>
                <a:gd name="connsiteY4" fmla="*/ 438150 h 647700"/>
                <a:gd name="connsiteX5" fmla="*/ 581025 w 648652"/>
                <a:gd name="connsiteY5" fmla="*/ 252413 h 647700"/>
                <a:gd name="connsiteX6" fmla="*/ 556260 w 648652"/>
                <a:gd name="connsiteY6" fmla="*/ 193358 h 647700"/>
                <a:gd name="connsiteX7" fmla="*/ 580073 w 648652"/>
                <a:gd name="connsiteY7" fmla="*/ 121920 h 647700"/>
                <a:gd name="connsiteX8" fmla="*/ 525780 w 648652"/>
                <a:gd name="connsiteY8" fmla="*/ 67628 h 647700"/>
                <a:gd name="connsiteX9" fmla="*/ 454343 w 648652"/>
                <a:gd name="connsiteY9" fmla="*/ 91440 h 647700"/>
                <a:gd name="connsiteX10" fmla="*/ 394335 w 648652"/>
                <a:gd name="connsiteY10" fmla="*/ 66675 h 647700"/>
                <a:gd name="connsiteX11" fmla="*/ 361950 w 648652"/>
                <a:gd name="connsiteY11" fmla="*/ 0 h 647700"/>
                <a:gd name="connsiteX12" fmla="*/ 285750 w 648652"/>
                <a:gd name="connsiteY12" fmla="*/ 0 h 647700"/>
                <a:gd name="connsiteX13" fmla="*/ 252413 w 648652"/>
                <a:gd name="connsiteY13" fmla="*/ 66675 h 647700"/>
                <a:gd name="connsiteX14" fmla="*/ 193358 w 648652"/>
                <a:gd name="connsiteY14" fmla="*/ 91440 h 647700"/>
                <a:gd name="connsiteX15" fmla="*/ 121920 w 648652"/>
                <a:gd name="connsiteY15" fmla="*/ 67628 h 647700"/>
                <a:gd name="connsiteX16" fmla="*/ 67628 w 648652"/>
                <a:gd name="connsiteY16" fmla="*/ 121920 h 647700"/>
                <a:gd name="connsiteX17" fmla="*/ 91440 w 648652"/>
                <a:gd name="connsiteY17" fmla="*/ 193358 h 647700"/>
                <a:gd name="connsiteX18" fmla="*/ 66675 w 648652"/>
                <a:gd name="connsiteY18" fmla="*/ 253365 h 647700"/>
                <a:gd name="connsiteX19" fmla="*/ 0 w 648652"/>
                <a:gd name="connsiteY19" fmla="*/ 285750 h 647700"/>
                <a:gd name="connsiteX20" fmla="*/ 0 w 648652"/>
                <a:gd name="connsiteY20" fmla="*/ 361950 h 647700"/>
                <a:gd name="connsiteX21" fmla="*/ 66675 w 648652"/>
                <a:gd name="connsiteY21" fmla="*/ 395288 h 647700"/>
                <a:gd name="connsiteX22" fmla="*/ 91440 w 648652"/>
                <a:gd name="connsiteY22" fmla="*/ 454343 h 647700"/>
                <a:gd name="connsiteX23" fmla="*/ 67628 w 648652"/>
                <a:gd name="connsiteY23" fmla="*/ 525780 h 647700"/>
                <a:gd name="connsiteX24" fmla="*/ 121920 w 648652"/>
                <a:gd name="connsiteY24" fmla="*/ 580073 h 647700"/>
                <a:gd name="connsiteX25" fmla="*/ 193358 w 648652"/>
                <a:gd name="connsiteY25" fmla="*/ 556260 h 647700"/>
                <a:gd name="connsiteX26" fmla="*/ 253365 w 648652"/>
                <a:gd name="connsiteY26" fmla="*/ 581025 h 647700"/>
                <a:gd name="connsiteX27" fmla="*/ 286703 w 648652"/>
                <a:gd name="connsiteY27" fmla="*/ 647700 h 647700"/>
                <a:gd name="connsiteX28" fmla="*/ 362903 w 648652"/>
                <a:gd name="connsiteY28" fmla="*/ 647700 h 647700"/>
                <a:gd name="connsiteX29" fmla="*/ 396240 w 648652"/>
                <a:gd name="connsiteY29" fmla="*/ 581025 h 647700"/>
                <a:gd name="connsiteX30" fmla="*/ 455295 w 648652"/>
                <a:gd name="connsiteY30" fmla="*/ 556260 h 647700"/>
                <a:gd name="connsiteX31" fmla="*/ 526733 w 648652"/>
                <a:gd name="connsiteY31" fmla="*/ 580073 h 647700"/>
                <a:gd name="connsiteX32" fmla="*/ 581025 w 648652"/>
                <a:gd name="connsiteY32" fmla="*/ 525780 h 647700"/>
                <a:gd name="connsiteX33" fmla="*/ 557213 w 648652"/>
                <a:gd name="connsiteY33" fmla="*/ 454343 h 647700"/>
                <a:gd name="connsiteX34" fmla="*/ 581978 w 648652"/>
                <a:gd name="connsiteY34" fmla="*/ 394335 h 647700"/>
                <a:gd name="connsiteX35" fmla="*/ 648653 w 648652"/>
                <a:gd name="connsiteY35" fmla="*/ 360998 h 647700"/>
                <a:gd name="connsiteX36" fmla="*/ 648653 w 648652"/>
                <a:gd name="connsiteY36" fmla="*/ 284798 h 647700"/>
                <a:gd name="connsiteX37" fmla="*/ 581025 w 648652"/>
                <a:gd name="connsiteY37" fmla="*/ 252413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48652" h="647700">
                  <a:moveTo>
                    <a:pt x="323850" y="438150"/>
                  </a:moveTo>
                  <a:cubicBezTo>
                    <a:pt x="260985" y="438150"/>
                    <a:pt x="209550" y="386715"/>
                    <a:pt x="209550" y="323850"/>
                  </a:cubicBezTo>
                  <a:cubicBezTo>
                    <a:pt x="209550" y="260985"/>
                    <a:pt x="260985" y="209550"/>
                    <a:pt x="323850" y="209550"/>
                  </a:cubicBezTo>
                  <a:cubicBezTo>
                    <a:pt x="386715" y="209550"/>
                    <a:pt x="438150" y="260985"/>
                    <a:pt x="438150" y="323850"/>
                  </a:cubicBezTo>
                  <a:cubicBezTo>
                    <a:pt x="438150" y="386715"/>
                    <a:pt x="386715" y="438150"/>
                    <a:pt x="323850" y="438150"/>
                  </a:cubicBezTo>
                  <a:close/>
                  <a:moveTo>
                    <a:pt x="581025" y="252413"/>
                  </a:moveTo>
                  <a:cubicBezTo>
                    <a:pt x="575310" y="231458"/>
                    <a:pt x="566738" y="211455"/>
                    <a:pt x="556260" y="193358"/>
                  </a:cubicBezTo>
                  <a:lnTo>
                    <a:pt x="580073" y="121920"/>
                  </a:lnTo>
                  <a:lnTo>
                    <a:pt x="525780" y="67628"/>
                  </a:lnTo>
                  <a:lnTo>
                    <a:pt x="454343" y="91440"/>
                  </a:lnTo>
                  <a:cubicBezTo>
                    <a:pt x="435293" y="80963"/>
                    <a:pt x="415290" y="72390"/>
                    <a:pt x="394335" y="66675"/>
                  </a:cubicBezTo>
                  <a:lnTo>
                    <a:pt x="361950" y="0"/>
                  </a:lnTo>
                  <a:lnTo>
                    <a:pt x="285750" y="0"/>
                  </a:lnTo>
                  <a:lnTo>
                    <a:pt x="252413" y="66675"/>
                  </a:lnTo>
                  <a:cubicBezTo>
                    <a:pt x="231458" y="72390"/>
                    <a:pt x="211455" y="80963"/>
                    <a:pt x="193358" y="91440"/>
                  </a:cubicBezTo>
                  <a:lnTo>
                    <a:pt x="121920" y="67628"/>
                  </a:lnTo>
                  <a:lnTo>
                    <a:pt x="67628" y="121920"/>
                  </a:lnTo>
                  <a:lnTo>
                    <a:pt x="91440" y="193358"/>
                  </a:lnTo>
                  <a:cubicBezTo>
                    <a:pt x="80963" y="212408"/>
                    <a:pt x="72390" y="232410"/>
                    <a:pt x="66675" y="253365"/>
                  </a:cubicBezTo>
                  <a:lnTo>
                    <a:pt x="0" y="285750"/>
                  </a:lnTo>
                  <a:lnTo>
                    <a:pt x="0" y="361950"/>
                  </a:lnTo>
                  <a:lnTo>
                    <a:pt x="66675" y="395288"/>
                  </a:lnTo>
                  <a:cubicBezTo>
                    <a:pt x="72390" y="416243"/>
                    <a:pt x="80963" y="436245"/>
                    <a:pt x="91440" y="454343"/>
                  </a:cubicBezTo>
                  <a:lnTo>
                    <a:pt x="67628" y="525780"/>
                  </a:lnTo>
                  <a:lnTo>
                    <a:pt x="121920" y="580073"/>
                  </a:lnTo>
                  <a:lnTo>
                    <a:pt x="193358" y="556260"/>
                  </a:lnTo>
                  <a:cubicBezTo>
                    <a:pt x="212408" y="566738"/>
                    <a:pt x="232410" y="575310"/>
                    <a:pt x="253365" y="581025"/>
                  </a:cubicBezTo>
                  <a:lnTo>
                    <a:pt x="286703" y="647700"/>
                  </a:lnTo>
                  <a:lnTo>
                    <a:pt x="362903" y="647700"/>
                  </a:lnTo>
                  <a:lnTo>
                    <a:pt x="396240" y="581025"/>
                  </a:lnTo>
                  <a:cubicBezTo>
                    <a:pt x="417195" y="575310"/>
                    <a:pt x="437198" y="566738"/>
                    <a:pt x="455295" y="556260"/>
                  </a:cubicBezTo>
                  <a:lnTo>
                    <a:pt x="526733" y="580073"/>
                  </a:lnTo>
                  <a:lnTo>
                    <a:pt x="581025" y="525780"/>
                  </a:lnTo>
                  <a:lnTo>
                    <a:pt x="557213" y="454343"/>
                  </a:lnTo>
                  <a:cubicBezTo>
                    <a:pt x="567690" y="435293"/>
                    <a:pt x="576263" y="415290"/>
                    <a:pt x="581978" y="394335"/>
                  </a:cubicBezTo>
                  <a:lnTo>
                    <a:pt x="648653" y="360998"/>
                  </a:lnTo>
                  <a:lnTo>
                    <a:pt x="648653" y="284798"/>
                  </a:lnTo>
                  <a:lnTo>
                    <a:pt x="581025" y="25241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71C4407F-B618-5D7D-4CDD-E4EAC26816AD}"/>
                </a:ext>
              </a:extLst>
            </p:cNvPr>
            <p:cNvSpPr/>
            <p:nvPr/>
          </p:nvSpPr>
          <p:spPr>
            <a:xfrm>
              <a:off x="3190152" y="870894"/>
              <a:ext cx="219763" cy="4571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3" name="圆柱体 122">
              <a:extLst>
                <a:ext uri="{FF2B5EF4-FFF2-40B4-BE49-F238E27FC236}">
                  <a16:creationId xmlns:a16="http://schemas.microsoft.com/office/drawing/2014/main" id="{CE051BBE-C4C6-0B40-93B4-533DB596AE1F}"/>
                </a:ext>
              </a:extLst>
            </p:cNvPr>
            <p:cNvSpPr/>
            <p:nvPr/>
          </p:nvSpPr>
          <p:spPr>
            <a:xfrm rot="5400000">
              <a:off x="3457755" y="776791"/>
              <a:ext cx="123334" cy="214927"/>
            </a:xfrm>
            <a:prstGeom prst="can">
              <a:avLst/>
            </a:prstGeom>
            <a:solidFill>
              <a:srgbClr val="8F8B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圆柱体 123">
              <a:extLst>
                <a:ext uri="{FF2B5EF4-FFF2-40B4-BE49-F238E27FC236}">
                  <a16:creationId xmlns:a16="http://schemas.microsoft.com/office/drawing/2014/main" id="{9A56CEC4-14C1-12C0-CCC3-BC28DDAF8DE3}"/>
                </a:ext>
              </a:extLst>
            </p:cNvPr>
            <p:cNvSpPr/>
            <p:nvPr/>
          </p:nvSpPr>
          <p:spPr>
            <a:xfrm rot="5400000">
              <a:off x="3153378" y="734348"/>
              <a:ext cx="1294172" cy="359571"/>
            </a:xfrm>
            <a:prstGeom prst="can">
              <a:avLst/>
            </a:prstGeom>
            <a:solidFill>
              <a:srgbClr val="32313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箭头: 右 124">
              <a:extLst>
                <a:ext uri="{FF2B5EF4-FFF2-40B4-BE49-F238E27FC236}">
                  <a16:creationId xmlns:a16="http://schemas.microsoft.com/office/drawing/2014/main" id="{1B23618C-2746-93A6-5F9F-3DFD562E626C}"/>
                </a:ext>
              </a:extLst>
            </p:cNvPr>
            <p:cNvSpPr/>
            <p:nvPr/>
          </p:nvSpPr>
          <p:spPr>
            <a:xfrm>
              <a:off x="240358" y="2742578"/>
              <a:ext cx="1170515" cy="3564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箭头: 右 126">
              <a:extLst>
                <a:ext uri="{FF2B5EF4-FFF2-40B4-BE49-F238E27FC236}">
                  <a16:creationId xmlns:a16="http://schemas.microsoft.com/office/drawing/2014/main" id="{FEC975C5-BA3B-F7A7-0615-8F625641B50A}"/>
                </a:ext>
              </a:extLst>
            </p:cNvPr>
            <p:cNvSpPr/>
            <p:nvPr/>
          </p:nvSpPr>
          <p:spPr>
            <a:xfrm>
              <a:off x="3116889" y="2805488"/>
              <a:ext cx="2260086" cy="31063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文本框 127">
              <a:extLst>
                <a:ext uri="{FF2B5EF4-FFF2-40B4-BE49-F238E27FC236}">
                  <a16:creationId xmlns:a16="http://schemas.microsoft.com/office/drawing/2014/main" id="{1136258E-9E51-AA1C-4FB9-9C7565C59A0D}"/>
                </a:ext>
              </a:extLst>
            </p:cNvPr>
            <p:cNvSpPr txBox="1"/>
            <p:nvPr/>
          </p:nvSpPr>
          <p:spPr>
            <a:xfrm>
              <a:off x="3044285" y="3148781"/>
              <a:ext cx="2746608" cy="344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FF0000"/>
                  </a:solidFill>
                </a:rPr>
                <a:t>输出不同占空比</a:t>
              </a:r>
              <a:r>
                <a:rPr lang="en-US" altLang="zh-CN" sz="1200" dirty="0">
                  <a:solidFill>
                    <a:srgbClr val="FF0000"/>
                  </a:solidFill>
                </a:rPr>
                <a:t>PWM</a:t>
              </a:r>
              <a:endParaRPr lang="en-US" altLang="zh-CN" sz="1200" dirty="0"/>
            </a:p>
          </p:txBody>
        </p:sp>
        <p:sp>
          <p:nvSpPr>
            <p:cNvPr id="129" name="箭头: 圆角右 128">
              <a:extLst>
                <a:ext uri="{FF2B5EF4-FFF2-40B4-BE49-F238E27FC236}">
                  <a16:creationId xmlns:a16="http://schemas.microsoft.com/office/drawing/2014/main" id="{A71D9A0F-26E3-F01B-6FDD-50704E38C067}"/>
                </a:ext>
              </a:extLst>
            </p:cNvPr>
            <p:cNvSpPr/>
            <p:nvPr/>
          </p:nvSpPr>
          <p:spPr>
            <a:xfrm flipH="1">
              <a:off x="4023853" y="667335"/>
              <a:ext cx="1859559" cy="1728430"/>
            </a:xfrm>
            <a:prstGeom prst="bentArrow">
              <a:avLst>
                <a:gd name="adj1" fmla="val 9316"/>
                <a:gd name="adj2" fmla="val 15688"/>
                <a:gd name="adj3" fmla="val 17158"/>
                <a:gd name="adj4" fmla="val 4015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441DCA99-E553-3AE5-7A7C-E6C8CDC33EB3}"/>
                </a:ext>
              </a:extLst>
            </p:cNvPr>
            <p:cNvSpPr txBox="1"/>
            <p:nvPr/>
          </p:nvSpPr>
          <p:spPr>
            <a:xfrm>
              <a:off x="-312259" y="2971214"/>
              <a:ext cx="1266819" cy="3831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目标速度 </a:t>
              </a:r>
            </a:p>
          </p:txBody>
        </p:sp>
      </p:grpSp>
      <p:sp>
        <p:nvSpPr>
          <p:cNvPr id="133" name="箭头: 圆角右 132">
            <a:extLst>
              <a:ext uri="{FF2B5EF4-FFF2-40B4-BE49-F238E27FC236}">
                <a16:creationId xmlns:a16="http://schemas.microsoft.com/office/drawing/2014/main" id="{0D0E7877-7367-40B2-92C7-DF724B574F36}"/>
              </a:ext>
            </a:extLst>
          </p:cNvPr>
          <p:cNvSpPr/>
          <p:nvPr/>
        </p:nvSpPr>
        <p:spPr>
          <a:xfrm flipV="1">
            <a:off x="7869264" y="6068996"/>
            <a:ext cx="610349" cy="136558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4" name="箭头: 圆角右 133">
            <a:extLst>
              <a:ext uri="{FF2B5EF4-FFF2-40B4-BE49-F238E27FC236}">
                <a16:creationId xmlns:a16="http://schemas.microsoft.com/office/drawing/2014/main" id="{1551CDC3-533D-2443-D934-F4FC710F020F}"/>
              </a:ext>
            </a:extLst>
          </p:cNvPr>
          <p:cNvSpPr/>
          <p:nvPr/>
        </p:nvSpPr>
        <p:spPr>
          <a:xfrm>
            <a:off x="7882652" y="4627461"/>
            <a:ext cx="530819" cy="146040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761539-B5EB-6088-C243-2A0501594F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2095" y="249077"/>
            <a:ext cx="8898432" cy="959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EE79871-7873-3F08-646D-A57E785862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007187" y="5309509"/>
            <a:ext cx="4741978" cy="182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03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475BD7E-2C10-7A36-79F8-9F6B2E21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034346">
            <a:off x="5175601" y="1390552"/>
            <a:ext cx="238386" cy="2350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2FB0B4C-8062-AB84-CDDC-D436BC60D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476060">
            <a:off x="4133921" y="742870"/>
            <a:ext cx="268661" cy="264877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78257408-E440-2513-334A-B62F2796C500}"/>
              </a:ext>
            </a:extLst>
          </p:cNvPr>
          <p:cNvSpPr/>
          <p:nvPr/>
        </p:nvSpPr>
        <p:spPr>
          <a:xfrm rot="5400000">
            <a:off x="6813803" y="560901"/>
            <a:ext cx="231722" cy="49167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37C6A20-486B-5D89-781B-82341E4A32A8}"/>
              </a:ext>
            </a:extLst>
          </p:cNvPr>
          <p:cNvSpPr/>
          <p:nvPr/>
        </p:nvSpPr>
        <p:spPr>
          <a:xfrm rot="5400000">
            <a:off x="6838664" y="2094052"/>
            <a:ext cx="231722" cy="49167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57CEBA9-5C76-E19C-B22F-728166DFA60B}"/>
              </a:ext>
            </a:extLst>
          </p:cNvPr>
          <p:cNvSpPr/>
          <p:nvPr/>
        </p:nvSpPr>
        <p:spPr>
          <a:xfrm rot="5400000">
            <a:off x="6898806" y="909047"/>
            <a:ext cx="79613" cy="82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5459611-25B7-2776-8E12-408A2AD2964F}"/>
              </a:ext>
            </a:extLst>
          </p:cNvPr>
          <p:cNvSpPr/>
          <p:nvPr/>
        </p:nvSpPr>
        <p:spPr>
          <a:xfrm rot="5400000">
            <a:off x="6907050" y="2158774"/>
            <a:ext cx="79613" cy="82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9DA2C06-1D40-2C72-886D-ACACE32ED1B1}"/>
              </a:ext>
            </a:extLst>
          </p:cNvPr>
          <p:cNvSpPr txBox="1"/>
          <p:nvPr/>
        </p:nvSpPr>
        <p:spPr>
          <a:xfrm rot="5400000">
            <a:off x="6374635" y="2315908"/>
            <a:ext cx="551736" cy="156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电机</a:t>
            </a:r>
            <a:r>
              <a:rPr lang="en-US" altLang="zh-CN" sz="1000" dirty="0"/>
              <a:t>1</a:t>
            </a:r>
            <a:endParaRPr lang="zh-CN" altLang="en-US" sz="1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764F950-B7B8-D232-C04B-74C545073C4D}"/>
              </a:ext>
            </a:extLst>
          </p:cNvPr>
          <p:cNvSpPr txBox="1"/>
          <p:nvPr/>
        </p:nvSpPr>
        <p:spPr>
          <a:xfrm rot="5400000">
            <a:off x="6297135" y="742284"/>
            <a:ext cx="618946" cy="255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电机</a:t>
            </a:r>
            <a:r>
              <a:rPr lang="en-US" altLang="zh-CN" sz="1000" dirty="0"/>
              <a:t>2</a:t>
            </a:r>
            <a:endParaRPr lang="zh-CN" altLang="en-US" sz="1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40B4F06-9495-17B5-CCA4-100E38E88ABE}"/>
              </a:ext>
            </a:extLst>
          </p:cNvPr>
          <p:cNvSpPr txBox="1"/>
          <p:nvPr/>
        </p:nvSpPr>
        <p:spPr>
          <a:xfrm>
            <a:off x="7158656" y="2271107"/>
            <a:ext cx="431772" cy="2319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/>
              <a:t>右边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12E6DEC-34D2-9D6C-1903-A28BB641764A}"/>
              </a:ext>
            </a:extLst>
          </p:cNvPr>
          <p:cNvSpPr txBox="1"/>
          <p:nvPr/>
        </p:nvSpPr>
        <p:spPr>
          <a:xfrm>
            <a:off x="7107692" y="704083"/>
            <a:ext cx="431772" cy="2319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/>
              <a:t>左边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2632DC6-BCD3-F7C2-FB99-4BB17F6925D7}"/>
              </a:ext>
            </a:extLst>
          </p:cNvPr>
          <p:cNvGrpSpPr/>
          <p:nvPr/>
        </p:nvGrpSpPr>
        <p:grpSpPr>
          <a:xfrm rot="16243598">
            <a:off x="5750232" y="1126171"/>
            <a:ext cx="616103" cy="1237844"/>
            <a:chOff x="4931170" y="1275299"/>
            <a:chExt cx="467123" cy="1277245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844697A-AF95-AFB0-D181-E778352537D3}"/>
                </a:ext>
              </a:extLst>
            </p:cNvPr>
            <p:cNvSpPr/>
            <p:nvPr/>
          </p:nvSpPr>
          <p:spPr>
            <a:xfrm>
              <a:off x="4931170" y="1275299"/>
              <a:ext cx="467123" cy="1277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1A6C22BA-1310-3EF6-48EF-6FA48608F9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25" t="6939" r="14494" b="5237"/>
            <a:stretch/>
          </p:blipFill>
          <p:spPr>
            <a:xfrm rot="5400000">
              <a:off x="4629494" y="1634674"/>
              <a:ext cx="1051760" cy="377925"/>
            </a:xfrm>
            <a:prstGeom prst="rect">
              <a:avLst/>
            </a:prstGeom>
          </p:spPr>
        </p:pic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D1F8FB1C-B58D-C099-6F13-DB2113E343E2}"/>
              </a:ext>
            </a:extLst>
          </p:cNvPr>
          <p:cNvSpPr txBox="1"/>
          <p:nvPr/>
        </p:nvSpPr>
        <p:spPr>
          <a:xfrm rot="249797">
            <a:off x="6394912" y="1644485"/>
            <a:ext cx="35137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4A91519-CDD6-6E78-3E1D-42DB2B4A0117}"/>
              </a:ext>
            </a:extLst>
          </p:cNvPr>
          <p:cNvSpPr txBox="1"/>
          <p:nvPr/>
        </p:nvSpPr>
        <p:spPr>
          <a:xfrm>
            <a:off x="6460712" y="1542434"/>
            <a:ext cx="2744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 dirty="0">
                <a:solidFill>
                  <a:schemeClr val="bg1"/>
                </a:solidFill>
              </a:rPr>
              <a:t>TX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66C56F1-546A-1B98-512F-D9290A18507A}"/>
              </a:ext>
            </a:extLst>
          </p:cNvPr>
          <p:cNvSpPr txBox="1"/>
          <p:nvPr/>
        </p:nvSpPr>
        <p:spPr>
          <a:xfrm>
            <a:off x="6473294" y="1435363"/>
            <a:ext cx="2808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 dirty="0">
                <a:solidFill>
                  <a:schemeClr val="bg1"/>
                </a:solidFill>
              </a:rPr>
              <a:t>RX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DC1E0C6-D8E6-A891-D236-1B308C6445C9}"/>
              </a:ext>
            </a:extLst>
          </p:cNvPr>
          <p:cNvSpPr txBox="1"/>
          <p:nvPr/>
        </p:nvSpPr>
        <p:spPr>
          <a:xfrm rot="21412080">
            <a:off x="6415723" y="1756700"/>
            <a:ext cx="33054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 dirty="0">
                <a:solidFill>
                  <a:schemeClr val="bg1"/>
                </a:solidFill>
              </a:rPr>
              <a:t>VCC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45718EB1-0F0B-C052-9865-25653949A8B3}"/>
              </a:ext>
            </a:extLst>
          </p:cNvPr>
          <p:cNvGrpSpPr/>
          <p:nvPr/>
        </p:nvGrpSpPr>
        <p:grpSpPr>
          <a:xfrm>
            <a:off x="2982912" y="532507"/>
            <a:ext cx="1086413" cy="1640152"/>
            <a:chOff x="3496100" y="999867"/>
            <a:chExt cx="615525" cy="1096404"/>
          </a:xfrm>
        </p:grpSpPr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986F516A-28D2-B2BB-D441-AE50F1905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96100" y="999867"/>
              <a:ext cx="615525" cy="1096404"/>
            </a:xfrm>
            <a:prstGeom prst="rect">
              <a:avLst/>
            </a:prstGeom>
          </p:spPr>
        </p:pic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39466099-66A6-FAB3-DF9A-676D580A81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4235" t="8841"/>
            <a:stretch/>
          </p:blipFill>
          <p:spPr>
            <a:xfrm>
              <a:off x="3562253" y="1130491"/>
              <a:ext cx="478273" cy="946777"/>
            </a:xfrm>
            <a:prstGeom prst="rect">
              <a:avLst/>
            </a:prstGeom>
          </p:spPr>
        </p:pic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BDE7F45C-BC7C-0A72-97C7-2601399AED7D}"/>
              </a:ext>
            </a:extLst>
          </p:cNvPr>
          <p:cNvGrpSpPr/>
          <p:nvPr/>
        </p:nvGrpSpPr>
        <p:grpSpPr>
          <a:xfrm>
            <a:off x="6728785" y="954237"/>
            <a:ext cx="2100358" cy="1251376"/>
            <a:chOff x="4400349" y="2223388"/>
            <a:chExt cx="2100358" cy="1251376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93A8DCCE-40F4-D7B4-2465-12E490EA23D6}"/>
                </a:ext>
              </a:extLst>
            </p:cNvPr>
            <p:cNvSpPr/>
            <p:nvPr/>
          </p:nvSpPr>
          <p:spPr>
            <a:xfrm rot="5400000">
              <a:off x="4733206" y="1890531"/>
              <a:ext cx="1237887" cy="190360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F8923B7A-62C6-0BCC-50C2-B443724DF4B8}"/>
                </a:ext>
              </a:extLst>
            </p:cNvPr>
            <p:cNvSpPr/>
            <p:nvPr/>
          </p:nvSpPr>
          <p:spPr>
            <a:xfrm rot="5400000">
              <a:off x="5016708" y="3097143"/>
              <a:ext cx="209665" cy="54557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箭头: 右 46">
              <a:extLst>
                <a:ext uri="{FF2B5EF4-FFF2-40B4-BE49-F238E27FC236}">
                  <a16:creationId xmlns:a16="http://schemas.microsoft.com/office/drawing/2014/main" id="{1685504A-531C-2E50-B7E3-CF17BE461207}"/>
                </a:ext>
              </a:extLst>
            </p:cNvPr>
            <p:cNvSpPr/>
            <p:nvPr/>
          </p:nvSpPr>
          <p:spPr>
            <a:xfrm>
              <a:off x="6021010" y="2752466"/>
              <a:ext cx="194570" cy="185666"/>
            </a:xfrm>
            <a:prstGeom prst="rightArrow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3667A274-578C-6DE4-B434-A9B14ABE87AF}"/>
                </a:ext>
              </a:extLst>
            </p:cNvPr>
            <p:cNvGrpSpPr/>
            <p:nvPr/>
          </p:nvGrpSpPr>
          <p:grpSpPr>
            <a:xfrm>
              <a:off x="6196756" y="2240519"/>
              <a:ext cx="303951" cy="1201291"/>
              <a:chOff x="4747295" y="1010898"/>
              <a:chExt cx="368423" cy="1800654"/>
            </a:xfrm>
          </p:grpSpPr>
          <p:sp>
            <p:nvSpPr>
              <p:cNvPr id="69" name="矩形: 圆角 68">
                <a:extLst>
                  <a:ext uri="{FF2B5EF4-FFF2-40B4-BE49-F238E27FC236}">
                    <a16:creationId xmlns:a16="http://schemas.microsoft.com/office/drawing/2014/main" id="{C63D1AD4-3A87-065B-CAF1-77EFEE5BBD53}"/>
                  </a:ext>
                </a:extLst>
              </p:cNvPr>
              <p:cNvSpPr/>
              <p:nvPr/>
            </p:nvSpPr>
            <p:spPr>
              <a:xfrm>
                <a:off x="4747295" y="2699782"/>
                <a:ext cx="368423" cy="11177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000" b="1" dirty="0"/>
                  <a:t>1</a:t>
                </a:r>
                <a:endParaRPr lang="zh-CN" altLang="en-US" sz="1000" b="1" dirty="0"/>
              </a:p>
            </p:txBody>
          </p:sp>
          <p:sp>
            <p:nvSpPr>
              <p:cNvPr id="71" name="矩形: 圆角 70">
                <a:extLst>
                  <a:ext uri="{FF2B5EF4-FFF2-40B4-BE49-F238E27FC236}">
                    <a16:creationId xmlns:a16="http://schemas.microsoft.com/office/drawing/2014/main" id="{3C95EB5B-6F29-ADC2-E0FC-DBF2A63EBEA3}"/>
                  </a:ext>
                </a:extLst>
              </p:cNvPr>
              <p:cNvSpPr/>
              <p:nvPr/>
            </p:nvSpPr>
            <p:spPr>
              <a:xfrm>
                <a:off x="4747295" y="1010898"/>
                <a:ext cx="368423" cy="1368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00" dirty="0"/>
                  <a:t>4</a:t>
                </a:r>
                <a:endParaRPr lang="zh-CN" altLang="en-US" sz="1000" dirty="0"/>
              </a:p>
            </p:txBody>
          </p:sp>
          <p:sp>
            <p:nvSpPr>
              <p:cNvPr id="72" name="矩形: 圆角 71">
                <a:extLst>
                  <a:ext uri="{FF2B5EF4-FFF2-40B4-BE49-F238E27FC236}">
                    <a16:creationId xmlns:a16="http://schemas.microsoft.com/office/drawing/2014/main" id="{B98555EF-945A-2580-CC4B-629E98A4CFA5}"/>
                  </a:ext>
                </a:extLst>
              </p:cNvPr>
              <p:cNvSpPr/>
              <p:nvPr/>
            </p:nvSpPr>
            <p:spPr>
              <a:xfrm>
                <a:off x="4747295" y="1581743"/>
                <a:ext cx="368423" cy="11906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00" b="1" dirty="0"/>
                  <a:t>3</a:t>
                </a:r>
                <a:endParaRPr lang="zh-CN" altLang="en-US" sz="1000" b="1" dirty="0"/>
              </a:p>
            </p:txBody>
          </p:sp>
          <p:sp>
            <p:nvSpPr>
              <p:cNvPr id="73" name="矩形: 圆角 72">
                <a:extLst>
                  <a:ext uri="{FF2B5EF4-FFF2-40B4-BE49-F238E27FC236}">
                    <a16:creationId xmlns:a16="http://schemas.microsoft.com/office/drawing/2014/main" id="{2B7590B3-DD31-261D-1362-2011C1398D88}"/>
                  </a:ext>
                </a:extLst>
              </p:cNvPr>
              <p:cNvSpPr/>
              <p:nvPr/>
            </p:nvSpPr>
            <p:spPr>
              <a:xfrm>
                <a:off x="4747295" y="2134789"/>
                <a:ext cx="368423" cy="13101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000" dirty="0"/>
                  <a:t>2</a:t>
                </a:r>
                <a:endParaRPr lang="zh-CN" altLang="en-US" sz="1000" dirty="0"/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E8AB808E-B6A5-3EAA-E2FB-632E46EDDE9E}"/>
                </a:ext>
              </a:extLst>
            </p:cNvPr>
            <p:cNvGrpSpPr/>
            <p:nvPr/>
          </p:nvGrpSpPr>
          <p:grpSpPr>
            <a:xfrm>
              <a:off x="4415042" y="2467834"/>
              <a:ext cx="1235339" cy="774015"/>
              <a:chOff x="1889700" y="2828252"/>
              <a:chExt cx="1289519" cy="904163"/>
            </a:xfrm>
          </p:grpSpPr>
          <p:sp>
            <p:nvSpPr>
              <p:cNvPr id="54" name="矩形: 圆角 53">
                <a:extLst>
                  <a:ext uri="{FF2B5EF4-FFF2-40B4-BE49-F238E27FC236}">
                    <a16:creationId xmlns:a16="http://schemas.microsoft.com/office/drawing/2014/main" id="{B301FECC-CE5D-5FB2-D62B-24A8D9D3C061}"/>
                  </a:ext>
                </a:extLst>
              </p:cNvPr>
              <p:cNvSpPr/>
              <p:nvPr/>
            </p:nvSpPr>
            <p:spPr>
              <a:xfrm>
                <a:off x="1952366" y="2828252"/>
                <a:ext cx="1226853" cy="90416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b="1" dirty="0">
                    <a:solidFill>
                      <a:schemeClr val="tx1"/>
                    </a:solidFill>
                  </a:rPr>
                  <a:t>STM32</a:t>
                </a:r>
                <a:endParaRPr lang="zh-CN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5757D287-A509-C035-D0BF-096B232F1A67}"/>
                  </a:ext>
                </a:extLst>
              </p:cNvPr>
              <p:cNvSpPr txBox="1"/>
              <p:nvPr/>
            </p:nvSpPr>
            <p:spPr>
              <a:xfrm>
                <a:off x="1904967" y="3366495"/>
                <a:ext cx="351378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" b="1" dirty="0">
                    <a:solidFill>
                      <a:schemeClr val="bg1"/>
                    </a:solidFill>
                  </a:rPr>
                  <a:t>GND</a:t>
                </a:r>
              </a:p>
            </p:txBody>
          </p: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EB82915B-A003-6D03-C9DA-A8A57DB0BCE9}"/>
                  </a:ext>
                </a:extLst>
              </p:cNvPr>
              <p:cNvSpPr txBox="1"/>
              <p:nvPr/>
            </p:nvSpPr>
            <p:spPr>
              <a:xfrm>
                <a:off x="1889700" y="3088427"/>
                <a:ext cx="50366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" b="1" dirty="0">
                    <a:solidFill>
                      <a:schemeClr val="bg1"/>
                    </a:solidFill>
                  </a:rPr>
                  <a:t>TX(PB10)</a:t>
                </a:r>
              </a:p>
            </p:txBody>
          </p:sp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CEA3722F-90E9-8C5C-3920-C96AD199DD0A}"/>
                  </a:ext>
                </a:extLst>
              </p:cNvPr>
              <p:cNvSpPr txBox="1"/>
              <p:nvPr/>
            </p:nvSpPr>
            <p:spPr>
              <a:xfrm>
                <a:off x="1900727" y="3240937"/>
                <a:ext cx="510076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" b="1" dirty="0">
                    <a:solidFill>
                      <a:schemeClr val="bg1"/>
                    </a:solidFill>
                  </a:rPr>
                  <a:t>RX(BP11)</a:t>
                </a:r>
              </a:p>
            </p:txBody>
          </p:sp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58803EAC-250E-4F53-1AF1-1B2BD8836DF4}"/>
                  </a:ext>
                </a:extLst>
              </p:cNvPr>
              <p:cNvSpPr txBox="1"/>
              <p:nvPr/>
            </p:nvSpPr>
            <p:spPr>
              <a:xfrm>
                <a:off x="1896204" y="3492779"/>
                <a:ext cx="474810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" b="1" dirty="0">
                    <a:solidFill>
                      <a:schemeClr val="bg1"/>
                    </a:solidFill>
                  </a:rPr>
                  <a:t>VCC(5V)</a:t>
                </a:r>
              </a:p>
            </p:txBody>
          </p:sp>
        </p:grpSp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1562520C-061D-79FC-9687-3080510485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456" t="2905" r="5095" b="-1"/>
            <a:stretch/>
          </p:blipFill>
          <p:spPr>
            <a:xfrm>
              <a:off x="4884527" y="2543885"/>
              <a:ext cx="840579" cy="663622"/>
            </a:xfrm>
            <a:prstGeom prst="rect">
              <a:avLst/>
            </a:prstGeom>
          </p:spPr>
        </p:pic>
      </p:grp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1BA66B7C-CAAD-412A-A79E-D13BB63CFB42}"/>
              </a:ext>
            </a:extLst>
          </p:cNvPr>
          <p:cNvSpPr/>
          <p:nvPr/>
        </p:nvSpPr>
        <p:spPr>
          <a:xfrm rot="5400000">
            <a:off x="7351438" y="779718"/>
            <a:ext cx="235468" cy="54557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0108EA8F-C4AC-9E8C-325F-EC0C3BE41009}"/>
              </a:ext>
            </a:extLst>
          </p:cNvPr>
          <p:cNvSpPr/>
          <p:nvPr/>
        </p:nvSpPr>
        <p:spPr>
          <a:xfrm>
            <a:off x="1966326" y="217706"/>
            <a:ext cx="8185380" cy="3150996"/>
          </a:xfrm>
          <a:prstGeom prst="roundRect">
            <a:avLst>
              <a:gd name="adj" fmla="val 502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98654709-54BC-0A37-AB49-CB33113C5BDB}"/>
              </a:ext>
            </a:extLst>
          </p:cNvPr>
          <p:cNvCxnSpPr>
            <a:cxnSpLocks/>
          </p:cNvCxnSpPr>
          <p:nvPr/>
        </p:nvCxnSpPr>
        <p:spPr>
          <a:xfrm>
            <a:off x="6674173" y="1527696"/>
            <a:ext cx="16786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F3E3FBE7-791D-DB26-DB7A-560DED99A2BB}"/>
              </a:ext>
            </a:extLst>
          </p:cNvPr>
          <p:cNvCxnSpPr>
            <a:cxnSpLocks/>
          </p:cNvCxnSpPr>
          <p:nvPr/>
        </p:nvCxnSpPr>
        <p:spPr>
          <a:xfrm>
            <a:off x="6650503" y="1631007"/>
            <a:ext cx="16786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>
            <a:extLst>
              <a:ext uri="{FF2B5EF4-FFF2-40B4-BE49-F238E27FC236}">
                <a16:creationId xmlns:a16="http://schemas.microsoft.com/office/drawing/2014/main" id="{BAD8D75C-5B4E-C0A5-A6C6-3FD24E0E4C07}"/>
              </a:ext>
            </a:extLst>
          </p:cNvPr>
          <p:cNvCxnSpPr>
            <a:cxnSpLocks/>
          </p:cNvCxnSpPr>
          <p:nvPr/>
        </p:nvCxnSpPr>
        <p:spPr>
          <a:xfrm>
            <a:off x="6651215" y="1746511"/>
            <a:ext cx="16786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03994F28-B4B4-9D4A-5379-CA8F38CA5528}"/>
              </a:ext>
            </a:extLst>
          </p:cNvPr>
          <p:cNvCxnSpPr>
            <a:cxnSpLocks/>
          </p:cNvCxnSpPr>
          <p:nvPr/>
        </p:nvCxnSpPr>
        <p:spPr>
          <a:xfrm>
            <a:off x="6644853" y="1849033"/>
            <a:ext cx="16786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文本框 142">
            <a:extLst>
              <a:ext uri="{FF2B5EF4-FFF2-40B4-BE49-F238E27FC236}">
                <a16:creationId xmlns:a16="http://schemas.microsoft.com/office/drawing/2014/main" id="{583E373D-6EAF-7C45-916D-BB4EA6A916C1}"/>
              </a:ext>
            </a:extLst>
          </p:cNvPr>
          <p:cNvSpPr txBox="1"/>
          <p:nvPr/>
        </p:nvSpPr>
        <p:spPr>
          <a:xfrm>
            <a:off x="6705399" y="118815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>
                <a:solidFill>
                  <a:srgbClr val="FF0000"/>
                </a:solidFill>
              </a:rPr>
              <a:t>直接插到</a:t>
            </a:r>
            <a:endParaRPr lang="en-US" altLang="zh-CN" sz="800" dirty="0">
              <a:solidFill>
                <a:srgbClr val="FF0000"/>
              </a:solidFill>
            </a:endParaRPr>
          </a:p>
          <a:p>
            <a:r>
              <a:rPr lang="zh-CN" altLang="en-US" sz="800" dirty="0">
                <a:solidFill>
                  <a:srgbClr val="FF0000"/>
                </a:solidFill>
              </a:rPr>
              <a:t>蓝牙接口</a:t>
            </a:r>
          </a:p>
        </p:txBody>
      </p:sp>
      <p:pic>
        <p:nvPicPr>
          <p:cNvPr id="145" name="图片 144">
            <a:extLst>
              <a:ext uri="{FF2B5EF4-FFF2-40B4-BE49-F238E27FC236}">
                <a16:creationId xmlns:a16="http://schemas.microsoft.com/office/drawing/2014/main" id="{7B1F2C8F-665A-A4CE-6848-B145FD4D3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20268">
            <a:off x="2244899" y="4496935"/>
            <a:ext cx="191383" cy="188687"/>
          </a:xfrm>
          <a:prstGeom prst="rect">
            <a:avLst/>
          </a:prstGeom>
        </p:spPr>
      </p:pic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1EE9EED5-B16C-726C-CCC5-8E6E86A33CFA}"/>
              </a:ext>
            </a:extLst>
          </p:cNvPr>
          <p:cNvGrpSpPr/>
          <p:nvPr/>
        </p:nvGrpSpPr>
        <p:grpSpPr>
          <a:xfrm>
            <a:off x="2053513" y="3585572"/>
            <a:ext cx="507414" cy="928789"/>
            <a:chOff x="3496100" y="999867"/>
            <a:chExt cx="615525" cy="1096404"/>
          </a:xfrm>
        </p:grpSpPr>
        <p:pic>
          <p:nvPicPr>
            <p:cNvPr id="162" name="图片 161">
              <a:extLst>
                <a:ext uri="{FF2B5EF4-FFF2-40B4-BE49-F238E27FC236}">
                  <a16:creationId xmlns:a16="http://schemas.microsoft.com/office/drawing/2014/main" id="{0AB07809-72B8-FE68-76B0-7141BA512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96100" y="999867"/>
              <a:ext cx="615525" cy="1096404"/>
            </a:xfrm>
            <a:prstGeom prst="rect">
              <a:avLst/>
            </a:prstGeom>
          </p:spPr>
        </p:pic>
        <p:pic>
          <p:nvPicPr>
            <p:cNvPr id="163" name="图片 162">
              <a:extLst>
                <a:ext uri="{FF2B5EF4-FFF2-40B4-BE49-F238E27FC236}">
                  <a16:creationId xmlns:a16="http://schemas.microsoft.com/office/drawing/2014/main" id="{A355BF18-7BB8-9614-D72D-47470D003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4235" t="8841"/>
            <a:stretch/>
          </p:blipFill>
          <p:spPr>
            <a:xfrm>
              <a:off x="3562253" y="1130491"/>
              <a:ext cx="478273" cy="946777"/>
            </a:xfrm>
            <a:prstGeom prst="rect">
              <a:avLst/>
            </a:prstGeom>
          </p:spPr>
        </p:pic>
      </p:grpSp>
      <p:grpSp>
        <p:nvGrpSpPr>
          <p:cNvPr id="231" name="组合 230">
            <a:extLst>
              <a:ext uri="{FF2B5EF4-FFF2-40B4-BE49-F238E27FC236}">
                <a16:creationId xmlns:a16="http://schemas.microsoft.com/office/drawing/2014/main" id="{85FA8EBC-8B9A-7EAE-1FA5-F5952DA93CC2}"/>
              </a:ext>
            </a:extLst>
          </p:cNvPr>
          <p:cNvGrpSpPr/>
          <p:nvPr/>
        </p:nvGrpSpPr>
        <p:grpSpPr>
          <a:xfrm rot="10800000">
            <a:off x="6016751" y="4457063"/>
            <a:ext cx="2434231" cy="2109315"/>
            <a:chOff x="7689480" y="3992230"/>
            <a:chExt cx="2434231" cy="2109315"/>
          </a:xfrm>
        </p:grpSpPr>
        <p:sp>
          <p:nvSpPr>
            <p:cNvPr id="146" name="矩形: 圆角 145">
              <a:extLst>
                <a:ext uri="{FF2B5EF4-FFF2-40B4-BE49-F238E27FC236}">
                  <a16:creationId xmlns:a16="http://schemas.microsoft.com/office/drawing/2014/main" id="{07BEA2A1-2BC8-DA56-794D-453C7813AB9F}"/>
                </a:ext>
              </a:extLst>
            </p:cNvPr>
            <p:cNvSpPr/>
            <p:nvPr/>
          </p:nvSpPr>
          <p:spPr>
            <a:xfrm rot="5400000">
              <a:off x="8108371" y="3992387"/>
              <a:ext cx="231722" cy="49167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矩形: 圆角 146">
              <a:extLst>
                <a:ext uri="{FF2B5EF4-FFF2-40B4-BE49-F238E27FC236}">
                  <a16:creationId xmlns:a16="http://schemas.microsoft.com/office/drawing/2014/main" id="{879FF97B-1F6D-CDDA-E7FB-2B45AA47376D}"/>
                </a:ext>
              </a:extLst>
            </p:cNvPr>
            <p:cNvSpPr/>
            <p:nvPr/>
          </p:nvSpPr>
          <p:spPr>
            <a:xfrm rot="5400000">
              <a:off x="8133232" y="5525538"/>
              <a:ext cx="231722" cy="49167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C9FE3F00-A8DC-2DF5-F37B-371C51C6A89B}"/>
                </a:ext>
              </a:extLst>
            </p:cNvPr>
            <p:cNvSpPr/>
            <p:nvPr/>
          </p:nvSpPr>
          <p:spPr>
            <a:xfrm rot="5400000">
              <a:off x="8193374" y="4340533"/>
              <a:ext cx="79613" cy="828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矩形 148">
              <a:extLst>
                <a:ext uri="{FF2B5EF4-FFF2-40B4-BE49-F238E27FC236}">
                  <a16:creationId xmlns:a16="http://schemas.microsoft.com/office/drawing/2014/main" id="{4FA38A17-B8BD-23E4-99CD-B125BF2783E3}"/>
                </a:ext>
              </a:extLst>
            </p:cNvPr>
            <p:cNvSpPr/>
            <p:nvPr/>
          </p:nvSpPr>
          <p:spPr>
            <a:xfrm rot="5400000">
              <a:off x="8201618" y="5590260"/>
              <a:ext cx="79613" cy="828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文本框 149">
              <a:extLst>
                <a:ext uri="{FF2B5EF4-FFF2-40B4-BE49-F238E27FC236}">
                  <a16:creationId xmlns:a16="http://schemas.microsoft.com/office/drawing/2014/main" id="{F63C2DBE-1F2F-9B86-05D9-B692A0C2CD25}"/>
                </a:ext>
              </a:extLst>
            </p:cNvPr>
            <p:cNvSpPr txBox="1"/>
            <p:nvPr/>
          </p:nvSpPr>
          <p:spPr>
            <a:xfrm rot="5400000">
              <a:off x="7669203" y="5702566"/>
              <a:ext cx="55173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/>
                <a:t>电机</a:t>
              </a:r>
              <a:r>
                <a:rPr lang="en-US" altLang="zh-CN" sz="1000" dirty="0"/>
                <a:t>1</a:t>
              </a:r>
              <a:endParaRPr lang="zh-CN" altLang="en-US" sz="1000" dirty="0"/>
            </a:p>
          </p:txBody>
        </p:sp>
        <p:sp>
          <p:nvSpPr>
            <p:cNvPr id="151" name="文本框 150">
              <a:extLst>
                <a:ext uri="{FF2B5EF4-FFF2-40B4-BE49-F238E27FC236}">
                  <a16:creationId xmlns:a16="http://schemas.microsoft.com/office/drawing/2014/main" id="{7355ABB2-AA39-8D9B-6410-B7F9B3B24C64}"/>
                </a:ext>
              </a:extLst>
            </p:cNvPr>
            <p:cNvSpPr txBox="1"/>
            <p:nvPr/>
          </p:nvSpPr>
          <p:spPr>
            <a:xfrm rot="5400000">
              <a:off x="7591703" y="4173770"/>
              <a:ext cx="618946" cy="255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/>
                <a:t>电机</a:t>
              </a:r>
              <a:r>
                <a:rPr lang="en-US" altLang="zh-CN" sz="1000" dirty="0"/>
                <a:t>2</a:t>
              </a:r>
              <a:endParaRPr lang="zh-CN" altLang="en-US" sz="1000" dirty="0"/>
            </a:p>
          </p:txBody>
        </p:sp>
        <p:sp>
          <p:nvSpPr>
            <p:cNvPr id="152" name="文本框 151">
              <a:extLst>
                <a:ext uri="{FF2B5EF4-FFF2-40B4-BE49-F238E27FC236}">
                  <a16:creationId xmlns:a16="http://schemas.microsoft.com/office/drawing/2014/main" id="{B4ACBAA6-6028-F6CA-144C-2ABA9CAA644B}"/>
                </a:ext>
              </a:extLst>
            </p:cNvPr>
            <p:cNvSpPr txBox="1"/>
            <p:nvPr/>
          </p:nvSpPr>
          <p:spPr>
            <a:xfrm>
              <a:off x="8453224" y="5702593"/>
              <a:ext cx="431772" cy="231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右边</a:t>
              </a:r>
            </a:p>
          </p:txBody>
        </p:sp>
        <p:sp>
          <p:nvSpPr>
            <p:cNvPr id="153" name="文本框 152">
              <a:extLst>
                <a:ext uri="{FF2B5EF4-FFF2-40B4-BE49-F238E27FC236}">
                  <a16:creationId xmlns:a16="http://schemas.microsoft.com/office/drawing/2014/main" id="{A53FBBC7-CE1C-8F90-FBB6-B728EA6885BE}"/>
                </a:ext>
              </a:extLst>
            </p:cNvPr>
            <p:cNvSpPr txBox="1"/>
            <p:nvPr/>
          </p:nvSpPr>
          <p:spPr>
            <a:xfrm>
              <a:off x="8402260" y="4135569"/>
              <a:ext cx="431772" cy="231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左边</a:t>
              </a:r>
            </a:p>
          </p:txBody>
        </p: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D1779319-237D-C528-A75E-AF45E9303FA5}"/>
                </a:ext>
              </a:extLst>
            </p:cNvPr>
            <p:cNvSpPr txBox="1"/>
            <p:nvPr/>
          </p:nvSpPr>
          <p:spPr>
            <a:xfrm rot="249797">
              <a:off x="7689480" y="5075971"/>
              <a:ext cx="35137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b="1" dirty="0">
                  <a:solidFill>
                    <a:schemeClr val="bg1"/>
                  </a:solidFill>
                </a:rPr>
                <a:t>GND</a:t>
              </a:r>
            </a:p>
          </p:txBody>
        </p:sp>
        <p:sp>
          <p:nvSpPr>
            <p:cNvPr id="159" name="文本框 158">
              <a:extLst>
                <a:ext uri="{FF2B5EF4-FFF2-40B4-BE49-F238E27FC236}">
                  <a16:creationId xmlns:a16="http://schemas.microsoft.com/office/drawing/2014/main" id="{1DD42FF7-1FDE-50E6-8FB6-BD364ED7AF6A}"/>
                </a:ext>
              </a:extLst>
            </p:cNvPr>
            <p:cNvSpPr txBox="1"/>
            <p:nvPr/>
          </p:nvSpPr>
          <p:spPr>
            <a:xfrm>
              <a:off x="7767862" y="4866849"/>
              <a:ext cx="28084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b="1" dirty="0">
                  <a:solidFill>
                    <a:schemeClr val="bg1"/>
                  </a:solidFill>
                </a:rPr>
                <a:t>RX</a:t>
              </a:r>
            </a:p>
          </p:txBody>
        </p:sp>
        <p:grpSp>
          <p:nvGrpSpPr>
            <p:cNvPr id="164" name="组合 163">
              <a:extLst>
                <a:ext uri="{FF2B5EF4-FFF2-40B4-BE49-F238E27FC236}">
                  <a16:creationId xmlns:a16="http://schemas.microsoft.com/office/drawing/2014/main" id="{33F1651F-10FA-E797-6549-7BEE476F9BA3}"/>
                </a:ext>
              </a:extLst>
            </p:cNvPr>
            <p:cNvGrpSpPr/>
            <p:nvPr/>
          </p:nvGrpSpPr>
          <p:grpSpPr>
            <a:xfrm>
              <a:off x="8021183" y="4385723"/>
              <a:ext cx="2102528" cy="1251376"/>
              <a:chOff x="4398179" y="2223388"/>
              <a:chExt cx="2102528" cy="1251376"/>
            </a:xfrm>
          </p:grpSpPr>
          <p:sp>
            <p:nvSpPr>
              <p:cNvPr id="165" name="矩形 164">
                <a:extLst>
                  <a:ext uri="{FF2B5EF4-FFF2-40B4-BE49-F238E27FC236}">
                    <a16:creationId xmlns:a16="http://schemas.microsoft.com/office/drawing/2014/main" id="{D12985F4-D35A-B681-C5BF-A2C8496DB608}"/>
                  </a:ext>
                </a:extLst>
              </p:cNvPr>
              <p:cNvSpPr/>
              <p:nvPr/>
            </p:nvSpPr>
            <p:spPr>
              <a:xfrm rot="5400000">
                <a:off x="4733206" y="1890531"/>
                <a:ext cx="1237887" cy="1903602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矩形: 圆角 165">
                <a:extLst>
                  <a:ext uri="{FF2B5EF4-FFF2-40B4-BE49-F238E27FC236}">
                    <a16:creationId xmlns:a16="http://schemas.microsoft.com/office/drawing/2014/main" id="{33165930-AF57-7C5D-6741-FCA128AAA225}"/>
                  </a:ext>
                </a:extLst>
              </p:cNvPr>
              <p:cNvSpPr/>
              <p:nvPr/>
            </p:nvSpPr>
            <p:spPr>
              <a:xfrm rot="5400000">
                <a:off x="5016708" y="3097143"/>
                <a:ext cx="209665" cy="54557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" name="箭头: 右 166">
                <a:extLst>
                  <a:ext uri="{FF2B5EF4-FFF2-40B4-BE49-F238E27FC236}">
                    <a16:creationId xmlns:a16="http://schemas.microsoft.com/office/drawing/2014/main" id="{AF9E56FE-62F8-A4C0-E890-1FC9CCAD3F48}"/>
                  </a:ext>
                </a:extLst>
              </p:cNvPr>
              <p:cNvSpPr/>
              <p:nvPr/>
            </p:nvSpPr>
            <p:spPr>
              <a:xfrm>
                <a:off x="6021010" y="2752466"/>
                <a:ext cx="194570" cy="185666"/>
              </a:xfrm>
              <a:prstGeom prst="rightArrow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68" name="组合 167">
                <a:extLst>
                  <a:ext uri="{FF2B5EF4-FFF2-40B4-BE49-F238E27FC236}">
                    <a16:creationId xmlns:a16="http://schemas.microsoft.com/office/drawing/2014/main" id="{E0EFC137-C8DA-0DB7-05CE-094A2B61634B}"/>
                  </a:ext>
                </a:extLst>
              </p:cNvPr>
              <p:cNvGrpSpPr/>
              <p:nvPr/>
            </p:nvGrpSpPr>
            <p:grpSpPr>
              <a:xfrm>
                <a:off x="6196756" y="2240519"/>
                <a:ext cx="303951" cy="1201291"/>
                <a:chOff x="4747295" y="1010898"/>
                <a:chExt cx="368423" cy="1800654"/>
              </a:xfrm>
            </p:grpSpPr>
            <p:sp>
              <p:nvSpPr>
                <p:cNvPr id="176" name="矩形: 圆角 175">
                  <a:extLst>
                    <a:ext uri="{FF2B5EF4-FFF2-40B4-BE49-F238E27FC236}">
                      <a16:creationId xmlns:a16="http://schemas.microsoft.com/office/drawing/2014/main" id="{DFDFDC7E-5C22-22F6-66E3-0ADA4AC6CD19}"/>
                    </a:ext>
                  </a:extLst>
                </p:cNvPr>
                <p:cNvSpPr/>
                <p:nvPr/>
              </p:nvSpPr>
              <p:spPr>
                <a:xfrm>
                  <a:off x="4747295" y="2699782"/>
                  <a:ext cx="368423" cy="11177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sz="1000" b="1" dirty="0"/>
                    <a:t>1</a:t>
                  </a:r>
                  <a:endParaRPr lang="zh-CN" altLang="en-US" sz="1000" b="1" dirty="0"/>
                </a:p>
              </p:txBody>
            </p:sp>
            <p:sp>
              <p:nvSpPr>
                <p:cNvPr id="177" name="矩形: 圆角 176">
                  <a:extLst>
                    <a:ext uri="{FF2B5EF4-FFF2-40B4-BE49-F238E27FC236}">
                      <a16:creationId xmlns:a16="http://schemas.microsoft.com/office/drawing/2014/main" id="{85F80552-AE31-6DEA-003E-DA6B8F9105F4}"/>
                    </a:ext>
                  </a:extLst>
                </p:cNvPr>
                <p:cNvSpPr/>
                <p:nvPr/>
              </p:nvSpPr>
              <p:spPr>
                <a:xfrm>
                  <a:off x="4747295" y="1010898"/>
                  <a:ext cx="368423" cy="136865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00" dirty="0"/>
                    <a:t>4</a:t>
                  </a:r>
                  <a:endParaRPr lang="zh-CN" altLang="en-US" sz="1000" dirty="0"/>
                </a:p>
              </p:txBody>
            </p:sp>
            <p:sp>
              <p:nvSpPr>
                <p:cNvPr id="178" name="矩形: 圆角 177">
                  <a:extLst>
                    <a:ext uri="{FF2B5EF4-FFF2-40B4-BE49-F238E27FC236}">
                      <a16:creationId xmlns:a16="http://schemas.microsoft.com/office/drawing/2014/main" id="{3E5AFCD1-0F79-D8E2-B474-F79A46CC0242}"/>
                    </a:ext>
                  </a:extLst>
                </p:cNvPr>
                <p:cNvSpPr/>
                <p:nvPr/>
              </p:nvSpPr>
              <p:spPr>
                <a:xfrm>
                  <a:off x="4747295" y="1581743"/>
                  <a:ext cx="368423" cy="11906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00" b="1" dirty="0"/>
                    <a:t>3</a:t>
                  </a:r>
                  <a:endParaRPr lang="zh-CN" altLang="en-US" sz="1000" b="1" dirty="0"/>
                </a:p>
              </p:txBody>
            </p:sp>
            <p:sp>
              <p:nvSpPr>
                <p:cNvPr id="179" name="矩形: 圆角 178">
                  <a:extLst>
                    <a:ext uri="{FF2B5EF4-FFF2-40B4-BE49-F238E27FC236}">
                      <a16:creationId xmlns:a16="http://schemas.microsoft.com/office/drawing/2014/main" id="{60396D38-8473-3678-7D96-30A73246F516}"/>
                    </a:ext>
                  </a:extLst>
                </p:cNvPr>
                <p:cNvSpPr/>
                <p:nvPr/>
              </p:nvSpPr>
              <p:spPr>
                <a:xfrm>
                  <a:off x="4747295" y="2134789"/>
                  <a:ext cx="368423" cy="131014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sz="1000" dirty="0"/>
                    <a:t>2</a:t>
                  </a:r>
                  <a:endParaRPr lang="zh-CN" altLang="en-US" sz="1000" dirty="0"/>
                </a:p>
              </p:txBody>
            </p:sp>
          </p:grpSp>
          <p:grpSp>
            <p:nvGrpSpPr>
              <p:cNvPr id="169" name="组合 168">
                <a:extLst>
                  <a:ext uri="{FF2B5EF4-FFF2-40B4-BE49-F238E27FC236}">
                    <a16:creationId xmlns:a16="http://schemas.microsoft.com/office/drawing/2014/main" id="{7D964C08-55B4-1DE4-405A-2E8F26A8354E}"/>
                  </a:ext>
                </a:extLst>
              </p:cNvPr>
              <p:cNvGrpSpPr/>
              <p:nvPr/>
            </p:nvGrpSpPr>
            <p:grpSpPr>
              <a:xfrm>
                <a:off x="4398179" y="2467834"/>
                <a:ext cx="1252203" cy="774015"/>
                <a:chOff x="1872097" y="2828252"/>
                <a:chExt cx="1307122" cy="904163"/>
              </a:xfrm>
            </p:grpSpPr>
            <p:sp>
              <p:nvSpPr>
                <p:cNvPr id="171" name="矩形: 圆角 170">
                  <a:extLst>
                    <a:ext uri="{FF2B5EF4-FFF2-40B4-BE49-F238E27FC236}">
                      <a16:creationId xmlns:a16="http://schemas.microsoft.com/office/drawing/2014/main" id="{C5889374-8FF5-374E-82D7-33A136245FFC}"/>
                    </a:ext>
                  </a:extLst>
                </p:cNvPr>
                <p:cNvSpPr/>
                <p:nvPr/>
              </p:nvSpPr>
              <p:spPr>
                <a:xfrm>
                  <a:off x="1952366" y="2828252"/>
                  <a:ext cx="1226853" cy="904163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100" b="1" dirty="0">
                      <a:solidFill>
                        <a:schemeClr val="tx1"/>
                      </a:solidFill>
                    </a:rPr>
                    <a:t>STM32</a:t>
                  </a:r>
                  <a:endParaRPr lang="zh-CN" altLang="en-US" sz="11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文本框 171">
                  <a:extLst>
                    <a:ext uri="{FF2B5EF4-FFF2-40B4-BE49-F238E27FC236}">
                      <a16:creationId xmlns:a16="http://schemas.microsoft.com/office/drawing/2014/main" id="{97E4A6D8-B3E4-75DE-0C29-9C65F184C0C3}"/>
                    </a:ext>
                  </a:extLst>
                </p:cNvPr>
                <p:cNvSpPr txBox="1"/>
                <p:nvPr/>
              </p:nvSpPr>
              <p:spPr>
                <a:xfrm rot="10800000">
                  <a:off x="1893962" y="3383834"/>
                  <a:ext cx="351378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600" b="1" dirty="0">
                      <a:solidFill>
                        <a:schemeClr val="bg1"/>
                      </a:solidFill>
                    </a:rPr>
                    <a:t>GND</a:t>
                  </a:r>
                </a:p>
              </p:txBody>
            </p:sp>
            <p:sp>
              <p:nvSpPr>
                <p:cNvPr id="173" name="文本框 172">
                  <a:extLst>
                    <a:ext uri="{FF2B5EF4-FFF2-40B4-BE49-F238E27FC236}">
                      <a16:creationId xmlns:a16="http://schemas.microsoft.com/office/drawing/2014/main" id="{15C83285-5EFA-645F-53F7-9DC66AC58554}"/>
                    </a:ext>
                  </a:extLst>
                </p:cNvPr>
                <p:cNvSpPr txBox="1"/>
                <p:nvPr/>
              </p:nvSpPr>
              <p:spPr>
                <a:xfrm rot="10800000">
                  <a:off x="1872097" y="3171761"/>
                  <a:ext cx="503664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600" b="1" dirty="0">
                      <a:solidFill>
                        <a:schemeClr val="bg1"/>
                      </a:solidFill>
                    </a:rPr>
                    <a:t>TX(PB10)</a:t>
                  </a:r>
                </a:p>
              </p:txBody>
            </p:sp>
            <p:sp>
              <p:nvSpPr>
                <p:cNvPr id="174" name="文本框 173">
                  <a:extLst>
                    <a:ext uri="{FF2B5EF4-FFF2-40B4-BE49-F238E27FC236}">
                      <a16:creationId xmlns:a16="http://schemas.microsoft.com/office/drawing/2014/main" id="{A65E8F71-ACB4-9914-1E1B-C3031938D1BD}"/>
                    </a:ext>
                  </a:extLst>
                </p:cNvPr>
                <p:cNvSpPr txBox="1"/>
                <p:nvPr/>
              </p:nvSpPr>
              <p:spPr>
                <a:xfrm rot="10800000">
                  <a:off x="1882383" y="3282313"/>
                  <a:ext cx="510076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600" b="1" dirty="0">
                      <a:solidFill>
                        <a:schemeClr val="bg1"/>
                      </a:solidFill>
                    </a:rPr>
                    <a:t>RX(BP11)</a:t>
                  </a:r>
                </a:p>
              </p:txBody>
            </p:sp>
            <p:sp>
              <p:nvSpPr>
                <p:cNvPr id="175" name="文本框 174">
                  <a:extLst>
                    <a:ext uri="{FF2B5EF4-FFF2-40B4-BE49-F238E27FC236}">
                      <a16:creationId xmlns:a16="http://schemas.microsoft.com/office/drawing/2014/main" id="{CF79B963-9919-F6A1-F8A8-D06326C12503}"/>
                    </a:ext>
                  </a:extLst>
                </p:cNvPr>
                <p:cNvSpPr txBox="1"/>
                <p:nvPr/>
              </p:nvSpPr>
              <p:spPr>
                <a:xfrm rot="10800000">
                  <a:off x="1896202" y="3492779"/>
                  <a:ext cx="47481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600" b="1" dirty="0">
                      <a:solidFill>
                        <a:schemeClr val="bg1"/>
                      </a:solidFill>
                    </a:rPr>
                    <a:t>VCC(5V)</a:t>
                  </a:r>
                </a:p>
              </p:txBody>
            </p:sp>
          </p:grpSp>
          <p:pic>
            <p:nvPicPr>
              <p:cNvPr id="170" name="图片 169">
                <a:extLst>
                  <a:ext uri="{FF2B5EF4-FFF2-40B4-BE49-F238E27FC236}">
                    <a16:creationId xmlns:a16="http://schemas.microsoft.com/office/drawing/2014/main" id="{9E71D215-FA7F-A13B-2700-F817FA6467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4456" t="2905" r="5095" b="-1"/>
              <a:stretch/>
            </p:blipFill>
            <p:spPr>
              <a:xfrm>
                <a:off x="4884527" y="2543885"/>
                <a:ext cx="840579" cy="663622"/>
              </a:xfrm>
              <a:prstGeom prst="rect">
                <a:avLst/>
              </a:prstGeom>
            </p:spPr>
          </p:pic>
        </p:grpSp>
        <p:sp>
          <p:nvSpPr>
            <p:cNvPr id="180" name="矩形: 圆角 179">
              <a:extLst>
                <a:ext uri="{FF2B5EF4-FFF2-40B4-BE49-F238E27FC236}">
                  <a16:creationId xmlns:a16="http://schemas.microsoft.com/office/drawing/2014/main" id="{527FB856-6856-67AF-E368-894C7558E14E}"/>
                </a:ext>
              </a:extLst>
            </p:cNvPr>
            <p:cNvSpPr/>
            <p:nvPr/>
          </p:nvSpPr>
          <p:spPr>
            <a:xfrm rot="5400000">
              <a:off x="8646006" y="4211204"/>
              <a:ext cx="235468" cy="54557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文本框 184">
              <a:extLst>
                <a:ext uri="{FF2B5EF4-FFF2-40B4-BE49-F238E27FC236}">
                  <a16:creationId xmlns:a16="http://schemas.microsoft.com/office/drawing/2014/main" id="{4DA45A6D-2677-8EC4-437B-C29506159682}"/>
                </a:ext>
              </a:extLst>
            </p:cNvPr>
            <p:cNvSpPr txBox="1"/>
            <p:nvPr/>
          </p:nvSpPr>
          <p:spPr>
            <a:xfrm rot="10800000">
              <a:off x="7999967" y="4619636"/>
              <a:ext cx="5950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rgbClr val="FF0000"/>
                  </a:solidFill>
                </a:rPr>
                <a:t>直接插到</a:t>
              </a:r>
              <a:endParaRPr lang="en-US" altLang="zh-CN" sz="800" dirty="0">
                <a:solidFill>
                  <a:srgbClr val="FF0000"/>
                </a:solidFill>
              </a:endParaRPr>
            </a:p>
            <a:p>
              <a:r>
                <a:rPr lang="zh-CN" altLang="en-US" sz="800" dirty="0">
                  <a:solidFill>
                    <a:srgbClr val="FF0000"/>
                  </a:solidFill>
                </a:rPr>
                <a:t>蓝牙接口</a:t>
              </a:r>
            </a:p>
          </p:txBody>
        </p:sp>
      </p:grpSp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189631EB-970A-C5A5-0235-FD64DEBD4E8B}"/>
              </a:ext>
            </a:extLst>
          </p:cNvPr>
          <p:cNvGrpSpPr/>
          <p:nvPr/>
        </p:nvGrpSpPr>
        <p:grpSpPr>
          <a:xfrm>
            <a:off x="4409763" y="5162544"/>
            <a:ext cx="1446958" cy="1512638"/>
            <a:chOff x="5341598" y="781558"/>
            <a:chExt cx="1774411" cy="1801612"/>
          </a:xfrm>
        </p:grpSpPr>
        <p:pic>
          <p:nvPicPr>
            <p:cNvPr id="186" name="图形 185" descr="笔记本电脑">
              <a:extLst>
                <a:ext uri="{FF2B5EF4-FFF2-40B4-BE49-F238E27FC236}">
                  <a16:creationId xmlns:a16="http://schemas.microsoft.com/office/drawing/2014/main" id="{611EC5D5-4C2F-DF06-C6D7-147FB053C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41598" y="781558"/>
              <a:ext cx="1774411" cy="1801612"/>
            </a:xfrm>
            <a:prstGeom prst="rect">
              <a:avLst/>
            </a:prstGeom>
          </p:spPr>
        </p:pic>
        <p:pic>
          <p:nvPicPr>
            <p:cNvPr id="191" name="图片 190">
              <a:extLst>
                <a:ext uri="{FF2B5EF4-FFF2-40B4-BE49-F238E27FC236}">
                  <a16:creationId xmlns:a16="http://schemas.microsoft.com/office/drawing/2014/main" id="{13E3ABF1-C3A8-1C9E-1CE5-64D17FE14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90712" y="1333348"/>
              <a:ext cx="1142074" cy="533354"/>
            </a:xfrm>
            <a:prstGeom prst="rect">
              <a:avLst/>
            </a:prstGeom>
          </p:spPr>
        </p:pic>
      </p:grpSp>
      <p:grpSp>
        <p:nvGrpSpPr>
          <p:cNvPr id="201" name="组合 200">
            <a:extLst>
              <a:ext uri="{FF2B5EF4-FFF2-40B4-BE49-F238E27FC236}">
                <a16:creationId xmlns:a16="http://schemas.microsoft.com/office/drawing/2014/main" id="{45D13036-DDF3-2F08-AF91-89C4E176F4AD}"/>
              </a:ext>
            </a:extLst>
          </p:cNvPr>
          <p:cNvGrpSpPr/>
          <p:nvPr/>
        </p:nvGrpSpPr>
        <p:grpSpPr>
          <a:xfrm rot="16243598">
            <a:off x="2409503" y="5390695"/>
            <a:ext cx="616103" cy="1237844"/>
            <a:chOff x="4931170" y="1275299"/>
            <a:chExt cx="467123" cy="1277245"/>
          </a:xfrm>
        </p:grpSpPr>
        <p:sp>
          <p:nvSpPr>
            <p:cNvPr id="202" name="矩形 201">
              <a:extLst>
                <a:ext uri="{FF2B5EF4-FFF2-40B4-BE49-F238E27FC236}">
                  <a16:creationId xmlns:a16="http://schemas.microsoft.com/office/drawing/2014/main" id="{7B736680-72F5-60CD-DEEA-9D630D78E627}"/>
                </a:ext>
              </a:extLst>
            </p:cNvPr>
            <p:cNvSpPr/>
            <p:nvPr/>
          </p:nvSpPr>
          <p:spPr>
            <a:xfrm>
              <a:off x="4931170" y="1275299"/>
              <a:ext cx="467123" cy="1277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03" name="图片 202">
              <a:extLst>
                <a:ext uri="{FF2B5EF4-FFF2-40B4-BE49-F238E27FC236}">
                  <a16:creationId xmlns:a16="http://schemas.microsoft.com/office/drawing/2014/main" id="{D02DACEA-F9FA-4FC1-C8A8-BAA53F4524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25" t="6939" r="14494" b="5237"/>
            <a:stretch/>
          </p:blipFill>
          <p:spPr>
            <a:xfrm rot="5400000">
              <a:off x="4629494" y="1634674"/>
              <a:ext cx="1051760" cy="377925"/>
            </a:xfrm>
            <a:prstGeom prst="rect">
              <a:avLst/>
            </a:prstGeom>
          </p:spPr>
        </p:pic>
      </p:grpSp>
      <p:sp>
        <p:nvSpPr>
          <p:cNvPr id="204" name="文本框 203">
            <a:extLst>
              <a:ext uri="{FF2B5EF4-FFF2-40B4-BE49-F238E27FC236}">
                <a16:creationId xmlns:a16="http://schemas.microsoft.com/office/drawing/2014/main" id="{D4F82171-891C-D0CA-A9BE-A82F8A07556F}"/>
              </a:ext>
            </a:extLst>
          </p:cNvPr>
          <p:cNvSpPr txBox="1"/>
          <p:nvPr/>
        </p:nvSpPr>
        <p:spPr>
          <a:xfrm rot="249797">
            <a:off x="3054183" y="5909009"/>
            <a:ext cx="35137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205" name="文本框 204">
            <a:extLst>
              <a:ext uri="{FF2B5EF4-FFF2-40B4-BE49-F238E27FC236}">
                <a16:creationId xmlns:a16="http://schemas.microsoft.com/office/drawing/2014/main" id="{E97D5E5F-5F27-B305-FB73-77315D8B8487}"/>
              </a:ext>
            </a:extLst>
          </p:cNvPr>
          <p:cNvSpPr txBox="1"/>
          <p:nvPr/>
        </p:nvSpPr>
        <p:spPr>
          <a:xfrm>
            <a:off x="3119983" y="5806958"/>
            <a:ext cx="2744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 dirty="0">
                <a:solidFill>
                  <a:schemeClr val="bg1"/>
                </a:solidFill>
              </a:rPr>
              <a:t>TX</a:t>
            </a:r>
          </a:p>
        </p:txBody>
      </p:sp>
      <p:sp>
        <p:nvSpPr>
          <p:cNvPr id="206" name="文本框 205">
            <a:extLst>
              <a:ext uri="{FF2B5EF4-FFF2-40B4-BE49-F238E27FC236}">
                <a16:creationId xmlns:a16="http://schemas.microsoft.com/office/drawing/2014/main" id="{1CDAFCC7-8AF0-B218-848A-EFA5CD721025}"/>
              </a:ext>
            </a:extLst>
          </p:cNvPr>
          <p:cNvSpPr txBox="1"/>
          <p:nvPr/>
        </p:nvSpPr>
        <p:spPr>
          <a:xfrm>
            <a:off x="3132565" y="5699887"/>
            <a:ext cx="2808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 dirty="0">
                <a:solidFill>
                  <a:schemeClr val="bg1"/>
                </a:solidFill>
              </a:rPr>
              <a:t>RX</a:t>
            </a:r>
          </a:p>
        </p:txBody>
      </p:sp>
      <p:sp>
        <p:nvSpPr>
          <p:cNvPr id="207" name="文本框 206">
            <a:extLst>
              <a:ext uri="{FF2B5EF4-FFF2-40B4-BE49-F238E27FC236}">
                <a16:creationId xmlns:a16="http://schemas.microsoft.com/office/drawing/2014/main" id="{4E611906-476B-0759-A66B-23566D51278E}"/>
              </a:ext>
            </a:extLst>
          </p:cNvPr>
          <p:cNvSpPr txBox="1"/>
          <p:nvPr/>
        </p:nvSpPr>
        <p:spPr>
          <a:xfrm rot="21412080">
            <a:off x="3074994" y="6021224"/>
            <a:ext cx="33054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 dirty="0">
                <a:solidFill>
                  <a:schemeClr val="bg1"/>
                </a:solidFill>
              </a:rPr>
              <a:t>VCC</a:t>
            </a:r>
          </a:p>
        </p:txBody>
      </p:sp>
      <p:pic>
        <p:nvPicPr>
          <p:cNvPr id="208" name="图片 207">
            <a:extLst>
              <a:ext uri="{FF2B5EF4-FFF2-40B4-BE49-F238E27FC236}">
                <a16:creationId xmlns:a16="http://schemas.microsoft.com/office/drawing/2014/main" id="{37C9D6CD-BB64-2FE3-22E6-06FE22B58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523968">
            <a:off x="2207212" y="5388080"/>
            <a:ext cx="238386" cy="235028"/>
          </a:xfrm>
          <a:prstGeom prst="rect">
            <a:avLst/>
          </a:prstGeom>
        </p:spPr>
      </p:pic>
      <p:grpSp>
        <p:nvGrpSpPr>
          <p:cNvPr id="209" name="组合 208">
            <a:extLst>
              <a:ext uri="{FF2B5EF4-FFF2-40B4-BE49-F238E27FC236}">
                <a16:creationId xmlns:a16="http://schemas.microsoft.com/office/drawing/2014/main" id="{2E54B25B-166C-C3E4-4160-67F718DD2599}"/>
              </a:ext>
            </a:extLst>
          </p:cNvPr>
          <p:cNvGrpSpPr/>
          <p:nvPr/>
        </p:nvGrpSpPr>
        <p:grpSpPr>
          <a:xfrm>
            <a:off x="8806939" y="5159903"/>
            <a:ext cx="1469821" cy="1490025"/>
            <a:chOff x="5341598" y="781558"/>
            <a:chExt cx="1774411" cy="1801612"/>
          </a:xfrm>
        </p:grpSpPr>
        <p:pic>
          <p:nvPicPr>
            <p:cNvPr id="210" name="图形 209" descr="笔记本电脑">
              <a:extLst>
                <a:ext uri="{FF2B5EF4-FFF2-40B4-BE49-F238E27FC236}">
                  <a16:creationId xmlns:a16="http://schemas.microsoft.com/office/drawing/2014/main" id="{28A88700-43F6-3111-3DE0-1E7A08D69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41598" y="781558"/>
              <a:ext cx="1774411" cy="1801612"/>
            </a:xfrm>
            <a:prstGeom prst="rect">
              <a:avLst/>
            </a:prstGeom>
          </p:spPr>
        </p:pic>
        <p:pic>
          <p:nvPicPr>
            <p:cNvPr id="211" name="图片 210">
              <a:extLst>
                <a:ext uri="{FF2B5EF4-FFF2-40B4-BE49-F238E27FC236}">
                  <a16:creationId xmlns:a16="http://schemas.microsoft.com/office/drawing/2014/main" id="{EEA599C1-54B7-1E4D-A009-C380C2ACD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90712" y="1333348"/>
              <a:ext cx="1142074" cy="533354"/>
            </a:xfrm>
            <a:prstGeom prst="rect">
              <a:avLst/>
            </a:prstGeom>
          </p:spPr>
        </p:pic>
      </p:grpSp>
      <p:sp>
        <p:nvSpPr>
          <p:cNvPr id="212" name="矩形: 圆角 211">
            <a:extLst>
              <a:ext uri="{FF2B5EF4-FFF2-40B4-BE49-F238E27FC236}">
                <a16:creationId xmlns:a16="http://schemas.microsoft.com/office/drawing/2014/main" id="{CD32D95D-4F63-BEA6-41EE-E9A1138ED5A4}"/>
              </a:ext>
            </a:extLst>
          </p:cNvPr>
          <p:cNvSpPr/>
          <p:nvPr/>
        </p:nvSpPr>
        <p:spPr>
          <a:xfrm>
            <a:off x="1966326" y="3489298"/>
            <a:ext cx="3887147" cy="3024341"/>
          </a:xfrm>
          <a:prstGeom prst="roundRect">
            <a:avLst>
              <a:gd name="adj" fmla="val 502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3" name="矩形: 圆角 212">
            <a:extLst>
              <a:ext uri="{FF2B5EF4-FFF2-40B4-BE49-F238E27FC236}">
                <a16:creationId xmlns:a16="http://schemas.microsoft.com/office/drawing/2014/main" id="{03B93595-F930-7647-49CA-4C82E57BA4F5}"/>
              </a:ext>
            </a:extLst>
          </p:cNvPr>
          <p:cNvSpPr/>
          <p:nvPr/>
        </p:nvSpPr>
        <p:spPr>
          <a:xfrm>
            <a:off x="6016751" y="3513291"/>
            <a:ext cx="4260009" cy="3053088"/>
          </a:xfrm>
          <a:prstGeom prst="roundRect">
            <a:avLst>
              <a:gd name="adj" fmla="val 502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9" name="组合 228">
            <a:extLst>
              <a:ext uri="{FF2B5EF4-FFF2-40B4-BE49-F238E27FC236}">
                <a16:creationId xmlns:a16="http://schemas.microsoft.com/office/drawing/2014/main" id="{AB2EEAA7-6644-C9CF-AC7B-DBE27CD3C5D8}"/>
              </a:ext>
            </a:extLst>
          </p:cNvPr>
          <p:cNvGrpSpPr/>
          <p:nvPr/>
        </p:nvGrpSpPr>
        <p:grpSpPr>
          <a:xfrm>
            <a:off x="3668764" y="3537485"/>
            <a:ext cx="1787582" cy="916427"/>
            <a:chOff x="2835296" y="2445174"/>
            <a:chExt cx="1977356" cy="1155680"/>
          </a:xfrm>
        </p:grpSpPr>
        <p:sp>
          <p:nvSpPr>
            <p:cNvPr id="218" name="矩形 217">
              <a:extLst>
                <a:ext uri="{FF2B5EF4-FFF2-40B4-BE49-F238E27FC236}">
                  <a16:creationId xmlns:a16="http://schemas.microsoft.com/office/drawing/2014/main" id="{ED8241E1-25A7-C1DF-3CD7-EAD6F831F063}"/>
                </a:ext>
              </a:extLst>
            </p:cNvPr>
            <p:cNvSpPr/>
            <p:nvPr/>
          </p:nvSpPr>
          <p:spPr>
            <a:xfrm>
              <a:off x="2902241" y="2545539"/>
              <a:ext cx="1910411" cy="100406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9" name="文本框 218">
              <a:extLst>
                <a:ext uri="{FF2B5EF4-FFF2-40B4-BE49-F238E27FC236}">
                  <a16:creationId xmlns:a16="http://schemas.microsoft.com/office/drawing/2014/main" id="{F6387BE5-0921-379C-4B96-D6FFA53A0636}"/>
                </a:ext>
              </a:extLst>
            </p:cNvPr>
            <p:cNvSpPr txBox="1"/>
            <p:nvPr/>
          </p:nvSpPr>
          <p:spPr>
            <a:xfrm>
              <a:off x="2852557" y="2445174"/>
              <a:ext cx="471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TX</a:t>
              </a:r>
              <a:endParaRPr lang="zh-CN" altLang="en-US" b="1" dirty="0"/>
            </a:p>
          </p:txBody>
        </p:sp>
        <p:sp>
          <p:nvSpPr>
            <p:cNvPr id="220" name="文本框 219">
              <a:extLst>
                <a:ext uri="{FF2B5EF4-FFF2-40B4-BE49-F238E27FC236}">
                  <a16:creationId xmlns:a16="http://schemas.microsoft.com/office/drawing/2014/main" id="{E0CA1407-175D-B39A-3A3D-82124DC2AD97}"/>
                </a:ext>
              </a:extLst>
            </p:cNvPr>
            <p:cNvSpPr txBox="1"/>
            <p:nvPr/>
          </p:nvSpPr>
          <p:spPr>
            <a:xfrm>
              <a:off x="2866109" y="2717189"/>
              <a:ext cx="471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RX</a:t>
              </a:r>
              <a:endParaRPr lang="zh-CN" altLang="en-US" b="1" dirty="0"/>
            </a:p>
          </p:txBody>
        </p:sp>
        <p:sp>
          <p:nvSpPr>
            <p:cNvPr id="221" name="文本框 220">
              <a:extLst>
                <a:ext uri="{FF2B5EF4-FFF2-40B4-BE49-F238E27FC236}">
                  <a16:creationId xmlns:a16="http://schemas.microsoft.com/office/drawing/2014/main" id="{3628615C-540F-0092-3C62-8BC239D298B9}"/>
                </a:ext>
              </a:extLst>
            </p:cNvPr>
            <p:cNvSpPr txBox="1"/>
            <p:nvPr/>
          </p:nvSpPr>
          <p:spPr>
            <a:xfrm>
              <a:off x="2835296" y="2952969"/>
              <a:ext cx="686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GND</a:t>
              </a:r>
              <a:endParaRPr lang="zh-CN" altLang="en-US" b="1" dirty="0"/>
            </a:p>
          </p:txBody>
        </p:sp>
        <p:sp>
          <p:nvSpPr>
            <p:cNvPr id="222" name="文本框 221">
              <a:extLst>
                <a:ext uri="{FF2B5EF4-FFF2-40B4-BE49-F238E27FC236}">
                  <a16:creationId xmlns:a16="http://schemas.microsoft.com/office/drawing/2014/main" id="{3458D1DD-8D4E-D6B2-02EF-055950B07789}"/>
                </a:ext>
              </a:extLst>
            </p:cNvPr>
            <p:cNvSpPr txBox="1"/>
            <p:nvPr/>
          </p:nvSpPr>
          <p:spPr>
            <a:xfrm>
              <a:off x="3346352" y="2677524"/>
              <a:ext cx="140615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USB TO TTL</a:t>
              </a:r>
            </a:p>
            <a:p>
              <a:r>
                <a:rPr lang="en-US" altLang="zh-CN" b="1" dirty="0">
                  <a:solidFill>
                    <a:schemeClr val="bg1"/>
                  </a:solidFill>
                </a:rPr>
                <a:t>CH340</a:t>
              </a:r>
              <a:r>
                <a:rPr lang="zh-CN" altLang="en-US" b="1" dirty="0">
                  <a:solidFill>
                    <a:schemeClr val="bg1"/>
                  </a:solidFill>
                </a:rPr>
                <a:t>模块</a:t>
              </a:r>
              <a:endParaRPr lang="en-US" altLang="zh-CN" b="1" dirty="0">
                <a:solidFill>
                  <a:schemeClr val="bg1"/>
                </a:solidFill>
              </a:endParaRPr>
            </a:p>
            <a:p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23" name="矩形 222">
            <a:extLst>
              <a:ext uri="{FF2B5EF4-FFF2-40B4-BE49-F238E27FC236}">
                <a16:creationId xmlns:a16="http://schemas.microsoft.com/office/drawing/2014/main" id="{FA01FDF3-9CA9-3AF8-7A8E-39C206CAD852}"/>
              </a:ext>
            </a:extLst>
          </p:cNvPr>
          <p:cNvSpPr/>
          <p:nvPr/>
        </p:nvSpPr>
        <p:spPr>
          <a:xfrm>
            <a:off x="3635086" y="4501882"/>
            <a:ext cx="1169970" cy="8781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4" name="文本框 223">
            <a:extLst>
              <a:ext uri="{FF2B5EF4-FFF2-40B4-BE49-F238E27FC236}">
                <a16:creationId xmlns:a16="http://schemas.microsoft.com/office/drawing/2014/main" id="{16C2A4C1-BF09-8DCD-9E26-FAD438E8CAD5}"/>
              </a:ext>
            </a:extLst>
          </p:cNvPr>
          <p:cNvSpPr txBox="1"/>
          <p:nvPr/>
        </p:nvSpPr>
        <p:spPr>
          <a:xfrm>
            <a:off x="3632204" y="441951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TX</a:t>
            </a:r>
            <a:endParaRPr lang="zh-CN" altLang="en-US" b="1" dirty="0"/>
          </a:p>
        </p:txBody>
      </p:sp>
      <p:sp>
        <p:nvSpPr>
          <p:cNvPr id="225" name="文本框 224">
            <a:extLst>
              <a:ext uri="{FF2B5EF4-FFF2-40B4-BE49-F238E27FC236}">
                <a16:creationId xmlns:a16="http://schemas.microsoft.com/office/drawing/2014/main" id="{389CCBBF-FCA6-BA35-1D45-0F572F247E15}"/>
              </a:ext>
            </a:extLst>
          </p:cNvPr>
          <p:cNvSpPr txBox="1"/>
          <p:nvPr/>
        </p:nvSpPr>
        <p:spPr>
          <a:xfrm>
            <a:off x="3632204" y="4622728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RX</a:t>
            </a:r>
            <a:endParaRPr lang="zh-CN" altLang="en-US" b="1" dirty="0"/>
          </a:p>
        </p:txBody>
      </p:sp>
      <p:sp>
        <p:nvSpPr>
          <p:cNvPr id="226" name="文本框 225">
            <a:extLst>
              <a:ext uri="{FF2B5EF4-FFF2-40B4-BE49-F238E27FC236}">
                <a16:creationId xmlns:a16="http://schemas.microsoft.com/office/drawing/2014/main" id="{FB428B7E-017E-4ADB-44E7-267614D64D2F}"/>
              </a:ext>
            </a:extLst>
          </p:cNvPr>
          <p:cNvSpPr txBox="1"/>
          <p:nvPr/>
        </p:nvSpPr>
        <p:spPr>
          <a:xfrm>
            <a:off x="3632204" y="4845801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GND</a:t>
            </a:r>
            <a:endParaRPr lang="zh-CN" altLang="en-US" b="1" dirty="0"/>
          </a:p>
        </p:txBody>
      </p:sp>
      <p:sp>
        <p:nvSpPr>
          <p:cNvPr id="227" name="文本框 226">
            <a:extLst>
              <a:ext uri="{FF2B5EF4-FFF2-40B4-BE49-F238E27FC236}">
                <a16:creationId xmlns:a16="http://schemas.microsoft.com/office/drawing/2014/main" id="{AC847280-7622-8F98-26A9-3E37716A38C0}"/>
              </a:ext>
            </a:extLst>
          </p:cNvPr>
          <p:cNvSpPr txBox="1"/>
          <p:nvPr/>
        </p:nvSpPr>
        <p:spPr>
          <a:xfrm>
            <a:off x="4173992" y="4738110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DAP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30" name="文本框 229">
            <a:extLst>
              <a:ext uri="{FF2B5EF4-FFF2-40B4-BE49-F238E27FC236}">
                <a16:creationId xmlns:a16="http://schemas.microsoft.com/office/drawing/2014/main" id="{3DBCCE33-C467-E083-F211-3898C8FB7B03}"/>
              </a:ext>
            </a:extLst>
          </p:cNvPr>
          <p:cNvSpPr txBox="1"/>
          <p:nvPr/>
        </p:nvSpPr>
        <p:spPr>
          <a:xfrm>
            <a:off x="3632204" y="506496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5V</a:t>
            </a:r>
            <a:endParaRPr lang="zh-CN" altLang="en-US" b="1" dirty="0"/>
          </a:p>
        </p:txBody>
      </p:sp>
      <p:sp>
        <p:nvSpPr>
          <p:cNvPr id="232" name="文本框 231">
            <a:extLst>
              <a:ext uri="{FF2B5EF4-FFF2-40B4-BE49-F238E27FC236}">
                <a16:creationId xmlns:a16="http://schemas.microsoft.com/office/drawing/2014/main" id="{846118FB-6677-71BE-FBD9-F96F0BADBE6E}"/>
              </a:ext>
            </a:extLst>
          </p:cNvPr>
          <p:cNvSpPr txBox="1"/>
          <p:nvPr/>
        </p:nvSpPr>
        <p:spPr>
          <a:xfrm>
            <a:off x="3717308" y="410446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5V</a:t>
            </a:r>
            <a:endParaRPr lang="zh-CN" altLang="en-US" b="1" dirty="0"/>
          </a:p>
        </p:txBody>
      </p:sp>
      <p:cxnSp>
        <p:nvCxnSpPr>
          <p:cNvPr id="237" name="连接符: 肘形 236">
            <a:extLst>
              <a:ext uri="{FF2B5EF4-FFF2-40B4-BE49-F238E27FC236}">
                <a16:creationId xmlns:a16="http://schemas.microsoft.com/office/drawing/2014/main" id="{7320BDFD-9FB7-B260-B038-68119184562E}"/>
              </a:ext>
            </a:extLst>
          </p:cNvPr>
          <p:cNvCxnSpPr>
            <a:cxnSpLocks/>
            <a:stCxn id="218" idx="3"/>
          </p:cNvCxnSpPr>
          <p:nvPr/>
        </p:nvCxnSpPr>
        <p:spPr>
          <a:xfrm>
            <a:off x="5456346" y="4015171"/>
            <a:ext cx="132750" cy="1347977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连接符: 肘形 239">
            <a:extLst>
              <a:ext uri="{FF2B5EF4-FFF2-40B4-BE49-F238E27FC236}">
                <a16:creationId xmlns:a16="http://schemas.microsoft.com/office/drawing/2014/main" id="{08C5DAE3-56E3-A64D-2203-1C1AE8F0496E}"/>
              </a:ext>
            </a:extLst>
          </p:cNvPr>
          <p:cNvCxnSpPr>
            <a:cxnSpLocks/>
            <a:stCxn id="227" idx="3"/>
          </p:cNvCxnSpPr>
          <p:nvPr/>
        </p:nvCxnSpPr>
        <p:spPr>
          <a:xfrm>
            <a:off x="4813911" y="4922776"/>
            <a:ext cx="265832" cy="66323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连接符: 肘形 241">
            <a:extLst>
              <a:ext uri="{FF2B5EF4-FFF2-40B4-BE49-F238E27FC236}">
                <a16:creationId xmlns:a16="http://schemas.microsoft.com/office/drawing/2014/main" id="{B8AC4FBE-407E-83B1-E223-81F3E5537054}"/>
              </a:ext>
            </a:extLst>
          </p:cNvPr>
          <p:cNvCxnSpPr>
            <a:cxnSpLocks/>
            <a:stCxn id="225" idx="1"/>
            <a:endCxn id="207" idx="3"/>
          </p:cNvCxnSpPr>
          <p:nvPr/>
        </p:nvCxnSpPr>
        <p:spPr>
          <a:xfrm rot="10800000" flipV="1">
            <a:off x="3405288" y="4807393"/>
            <a:ext cx="226917" cy="129713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连接符: 肘形 249">
            <a:extLst>
              <a:ext uri="{FF2B5EF4-FFF2-40B4-BE49-F238E27FC236}">
                <a16:creationId xmlns:a16="http://schemas.microsoft.com/office/drawing/2014/main" id="{68FBDFC2-B0C1-956E-BFC2-FB01CCB617A8}"/>
              </a:ext>
            </a:extLst>
          </p:cNvPr>
          <p:cNvCxnSpPr>
            <a:cxnSpLocks/>
            <a:endCxn id="206" idx="0"/>
          </p:cNvCxnSpPr>
          <p:nvPr/>
        </p:nvCxnSpPr>
        <p:spPr>
          <a:xfrm rot="5400000">
            <a:off x="2566225" y="4581452"/>
            <a:ext cx="1825199" cy="411671"/>
          </a:xfrm>
          <a:prstGeom prst="bentConnector3">
            <a:avLst>
              <a:gd name="adj1" fmla="val -426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文本框 257">
            <a:extLst>
              <a:ext uri="{FF2B5EF4-FFF2-40B4-BE49-F238E27FC236}">
                <a16:creationId xmlns:a16="http://schemas.microsoft.com/office/drawing/2014/main" id="{73276B0D-A9CD-6001-4FC3-5919C6075E9C}"/>
              </a:ext>
            </a:extLst>
          </p:cNvPr>
          <p:cNvSpPr txBox="1"/>
          <p:nvPr/>
        </p:nvSpPr>
        <p:spPr>
          <a:xfrm>
            <a:off x="4774719" y="44570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选择一个</a:t>
            </a:r>
          </a:p>
        </p:txBody>
      </p:sp>
      <p:grpSp>
        <p:nvGrpSpPr>
          <p:cNvPr id="259" name="组合 258">
            <a:extLst>
              <a:ext uri="{FF2B5EF4-FFF2-40B4-BE49-F238E27FC236}">
                <a16:creationId xmlns:a16="http://schemas.microsoft.com/office/drawing/2014/main" id="{2E61CC5F-3BB9-A81B-1C72-9D6C12370739}"/>
              </a:ext>
            </a:extLst>
          </p:cNvPr>
          <p:cNvGrpSpPr/>
          <p:nvPr/>
        </p:nvGrpSpPr>
        <p:grpSpPr>
          <a:xfrm>
            <a:off x="8276626" y="3554644"/>
            <a:ext cx="1765527" cy="916427"/>
            <a:chOff x="2835296" y="2445174"/>
            <a:chExt cx="1952960" cy="1155680"/>
          </a:xfrm>
        </p:grpSpPr>
        <p:sp>
          <p:nvSpPr>
            <p:cNvPr id="260" name="矩形 259">
              <a:extLst>
                <a:ext uri="{FF2B5EF4-FFF2-40B4-BE49-F238E27FC236}">
                  <a16:creationId xmlns:a16="http://schemas.microsoft.com/office/drawing/2014/main" id="{8A0EB7F9-BA4F-F9F2-BD84-5515C2DFAF72}"/>
                </a:ext>
              </a:extLst>
            </p:cNvPr>
            <p:cNvSpPr/>
            <p:nvPr/>
          </p:nvSpPr>
          <p:spPr>
            <a:xfrm>
              <a:off x="2877845" y="2545641"/>
              <a:ext cx="1910411" cy="1004061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1" name="文本框 260">
              <a:extLst>
                <a:ext uri="{FF2B5EF4-FFF2-40B4-BE49-F238E27FC236}">
                  <a16:creationId xmlns:a16="http://schemas.microsoft.com/office/drawing/2014/main" id="{3E1EDDB0-5E4D-3520-8608-0B0C026D408D}"/>
                </a:ext>
              </a:extLst>
            </p:cNvPr>
            <p:cNvSpPr txBox="1"/>
            <p:nvPr/>
          </p:nvSpPr>
          <p:spPr>
            <a:xfrm>
              <a:off x="2852557" y="2445174"/>
              <a:ext cx="471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TX</a:t>
              </a:r>
              <a:endParaRPr lang="zh-CN" altLang="en-US" b="1" dirty="0"/>
            </a:p>
          </p:txBody>
        </p:sp>
        <p:sp>
          <p:nvSpPr>
            <p:cNvPr id="262" name="文本框 261">
              <a:extLst>
                <a:ext uri="{FF2B5EF4-FFF2-40B4-BE49-F238E27FC236}">
                  <a16:creationId xmlns:a16="http://schemas.microsoft.com/office/drawing/2014/main" id="{306F8BB8-0208-F81E-BCC0-969ABB146B89}"/>
                </a:ext>
              </a:extLst>
            </p:cNvPr>
            <p:cNvSpPr txBox="1"/>
            <p:nvPr/>
          </p:nvSpPr>
          <p:spPr>
            <a:xfrm>
              <a:off x="2866109" y="2717189"/>
              <a:ext cx="471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RX</a:t>
              </a:r>
              <a:endParaRPr lang="zh-CN" altLang="en-US" b="1" dirty="0"/>
            </a:p>
          </p:txBody>
        </p:sp>
        <p:sp>
          <p:nvSpPr>
            <p:cNvPr id="263" name="文本框 262">
              <a:extLst>
                <a:ext uri="{FF2B5EF4-FFF2-40B4-BE49-F238E27FC236}">
                  <a16:creationId xmlns:a16="http://schemas.microsoft.com/office/drawing/2014/main" id="{CCF3EAA5-20D8-5BA4-C7E5-DF6360DE3B32}"/>
                </a:ext>
              </a:extLst>
            </p:cNvPr>
            <p:cNvSpPr txBox="1"/>
            <p:nvPr/>
          </p:nvSpPr>
          <p:spPr>
            <a:xfrm>
              <a:off x="2835296" y="2952969"/>
              <a:ext cx="686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GND</a:t>
              </a:r>
              <a:endParaRPr lang="zh-CN" altLang="en-US" b="1" dirty="0"/>
            </a:p>
          </p:txBody>
        </p:sp>
        <p:sp>
          <p:nvSpPr>
            <p:cNvPr id="264" name="文本框 263">
              <a:extLst>
                <a:ext uri="{FF2B5EF4-FFF2-40B4-BE49-F238E27FC236}">
                  <a16:creationId xmlns:a16="http://schemas.microsoft.com/office/drawing/2014/main" id="{C8DAC4B3-6625-BC8D-4914-FCF24B25A5CD}"/>
                </a:ext>
              </a:extLst>
            </p:cNvPr>
            <p:cNvSpPr txBox="1"/>
            <p:nvPr/>
          </p:nvSpPr>
          <p:spPr>
            <a:xfrm>
              <a:off x="3346352" y="2677524"/>
              <a:ext cx="140615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USB TO TTL</a:t>
              </a:r>
            </a:p>
            <a:p>
              <a:r>
                <a:rPr lang="en-US" altLang="zh-CN" b="1" dirty="0">
                  <a:solidFill>
                    <a:schemeClr val="bg1"/>
                  </a:solidFill>
                </a:rPr>
                <a:t>CH340</a:t>
              </a:r>
              <a:r>
                <a:rPr lang="zh-CN" altLang="en-US" b="1" dirty="0">
                  <a:solidFill>
                    <a:schemeClr val="bg1"/>
                  </a:solidFill>
                </a:rPr>
                <a:t>模块</a:t>
              </a:r>
              <a:endParaRPr lang="en-US" altLang="zh-CN" b="1" dirty="0">
                <a:solidFill>
                  <a:schemeClr val="bg1"/>
                </a:solidFill>
              </a:endParaRPr>
            </a:p>
            <a:p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68" name="矩形 267">
            <a:extLst>
              <a:ext uri="{FF2B5EF4-FFF2-40B4-BE49-F238E27FC236}">
                <a16:creationId xmlns:a16="http://schemas.microsoft.com/office/drawing/2014/main" id="{2C1C1511-32EB-0FA6-6E92-827BFCCC0973}"/>
              </a:ext>
            </a:extLst>
          </p:cNvPr>
          <p:cNvSpPr/>
          <p:nvPr/>
        </p:nvSpPr>
        <p:spPr>
          <a:xfrm>
            <a:off x="8525192" y="4481319"/>
            <a:ext cx="1169970" cy="8781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9" name="文本框 268">
            <a:extLst>
              <a:ext uri="{FF2B5EF4-FFF2-40B4-BE49-F238E27FC236}">
                <a16:creationId xmlns:a16="http://schemas.microsoft.com/office/drawing/2014/main" id="{DF757FE8-5FED-9130-4D35-95C35F290BE9}"/>
              </a:ext>
            </a:extLst>
          </p:cNvPr>
          <p:cNvSpPr txBox="1"/>
          <p:nvPr/>
        </p:nvSpPr>
        <p:spPr>
          <a:xfrm>
            <a:off x="8403321" y="4386299"/>
            <a:ext cx="549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TX</a:t>
            </a:r>
            <a:endParaRPr lang="zh-CN" altLang="en-US" b="1" dirty="0"/>
          </a:p>
        </p:txBody>
      </p:sp>
      <p:sp>
        <p:nvSpPr>
          <p:cNvPr id="270" name="文本框 269">
            <a:extLst>
              <a:ext uri="{FF2B5EF4-FFF2-40B4-BE49-F238E27FC236}">
                <a16:creationId xmlns:a16="http://schemas.microsoft.com/office/drawing/2014/main" id="{6FA56C47-E6AA-4131-A7AE-D3A6BEA016F8}"/>
              </a:ext>
            </a:extLst>
          </p:cNvPr>
          <p:cNvSpPr txBox="1"/>
          <p:nvPr/>
        </p:nvSpPr>
        <p:spPr>
          <a:xfrm>
            <a:off x="8522310" y="4602165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RX</a:t>
            </a:r>
            <a:endParaRPr lang="zh-CN" altLang="en-US" b="1" dirty="0"/>
          </a:p>
        </p:txBody>
      </p:sp>
      <p:sp>
        <p:nvSpPr>
          <p:cNvPr id="271" name="文本框 270">
            <a:extLst>
              <a:ext uri="{FF2B5EF4-FFF2-40B4-BE49-F238E27FC236}">
                <a16:creationId xmlns:a16="http://schemas.microsoft.com/office/drawing/2014/main" id="{2FC18A53-2E40-FC19-4B6E-4AB39B03A06F}"/>
              </a:ext>
            </a:extLst>
          </p:cNvPr>
          <p:cNvSpPr txBox="1"/>
          <p:nvPr/>
        </p:nvSpPr>
        <p:spPr>
          <a:xfrm>
            <a:off x="8522310" y="4825238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GND</a:t>
            </a:r>
            <a:endParaRPr lang="zh-CN" altLang="en-US" b="1" dirty="0"/>
          </a:p>
        </p:txBody>
      </p:sp>
      <p:sp>
        <p:nvSpPr>
          <p:cNvPr id="272" name="文本框 271">
            <a:extLst>
              <a:ext uri="{FF2B5EF4-FFF2-40B4-BE49-F238E27FC236}">
                <a16:creationId xmlns:a16="http://schemas.microsoft.com/office/drawing/2014/main" id="{6F84BC71-7F3D-5561-C071-DDEE862EDDA5}"/>
              </a:ext>
            </a:extLst>
          </p:cNvPr>
          <p:cNvSpPr txBox="1"/>
          <p:nvPr/>
        </p:nvSpPr>
        <p:spPr>
          <a:xfrm>
            <a:off x="9064098" y="4717547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DAP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cxnSp>
        <p:nvCxnSpPr>
          <p:cNvPr id="274" name="连接符: 肘形 273">
            <a:extLst>
              <a:ext uri="{FF2B5EF4-FFF2-40B4-BE49-F238E27FC236}">
                <a16:creationId xmlns:a16="http://schemas.microsoft.com/office/drawing/2014/main" id="{92DB7725-B5D5-F859-6FEA-80E6DC874B3E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9704017" y="4902213"/>
            <a:ext cx="265832" cy="66323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连接符: 肘形 274">
            <a:extLst>
              <a:ext uri="{FF2B5EF4-FFF2-40B4-BE49-F238E27FC236}">
                <a16:creationId xmlns:a16="http://schemas.microsoft.com/office/drawing/2014/main" id="{D231C13A-56C4-B67C-09BF-96B1B1CCF5F2}"/>
              </a:ext>
            </a:extLst>
          </p:cNvPr>
          <p:cNvCxnSpPr>
            <a:cxnSpLocks/>
          </p:cNvCxnSpPr>
          <p:nvPr/>
        </p:nvCxnSpPr>
        <p:spPr>
          <a:xfrm>
            <a:off x="10025021" y="4268755"/>
            <a:ext cx="132750" cy="1347977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连接符: 肘形 275">
            <a:extLst>
              <a:ext uri="{FF2B5EF4-FFF2-40B4-BE49-F238E27FC236}">
                <a16:creationId xmlns:a16="http://schemas.microsoft.com/office/drawing/2014/main" id="{C7622224-663E-F8EA-5711-9358E335EB45}"/>
              </a:ext>
            </a:extLst>
          </p:cNvPr>
          <p:cNvCxnSpPr>
            <a:cxnSpLocks/>
            <a:endCxn id="157" idx="3"/>
          </p:cNvCxnSpPr>
          <p:nvPr/>
        </p:nvCxnSpPr>
        <p:spPr>
          <a:xfrm rot="5400000">
            <a:off x="7570899" y="4570601"/>
            <a:ext cx="1336118" cy="277779"/>
          </a:xfrm>
          <a:prstGeom prst="bentConnector4">
            <a:avLst>
              <a:gd name="adj1" fmla="val 47022"/>
              <a:gd name="adj2" fmla="val 371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连接符: 肘形 276">
            <a:extLst>
              <a:ext uri="{FF2B5EF4-FFF2-40B4-BE49-F238E27FC236}">
                <a16:creationId xmlns:a16="http://schemas.microsoft.com/office/drawing/2014/main" id="{49571B66-95E3-DD01-BC52-C0891BFE7EFB}"/>
              </a:ext>
            </a:extLst>
          </p:cNvPr>
          <p:cNvCxnSpPr>
            <a:cxnSpLocks/>
            <a:endCxn id="185" idx="3"/>
          </p:cNvCxnSpPr>
          <p:nvPr/>
        </p:nvCxnSpPr>
        <p:spPr>
          <a:xfrm rot="5400000">
            <a:off x="8095762" y="5278566"/>
            <a:ext cx="535863" cy="44639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文本框 280">
            <a:extLst>
              <a:ext uri="{FF2B5EF4-FFF2-40B4-BE49-F238E27FC236}">
                <a16:creationId xmlns:a16="http://schemas.microsoft.com/office/drawing/2014/main" id="{1296EDF7-41DE-26D1-186F-5D1F36C1AD72}"/>
              </a:ext>
            </a:extLst>
          </p:cNvPr>
          <p:cNvSpPr txBox="1"/>
          <p:nvPr/>
        </p:nvSpPr>
        <p:spPr>
          <a:xfrm>
            <a:off x="9584489" y="449636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选择一个</a:t>
            </a:r>
          </a:p>
        </p:txBody>
      </p:sp>
    </p:spTree>
    <p:extLst>
      <p:ext uri="{BB962C8B-B14F-4D97-AF65-F5344CB8AC3E}">
        <p14:creationId xmlns:p14="http://schemas.microsoft.com/office/powerpoint/2010/main" val="2578754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FAF5069A-C7DE-E641-BCE0-442FEA361DF5}"/>
              </a:ext>
            </a:extLst>
          </p:cNvPr>
          <p:cNvSpPr/>
          <p:nvPr/>
        </p:nvSpPr>
        <p:spPr>
          <a:xfrm>
            <a:off x="4703411" y="2436436"/>
            <a:ext cx="2672283" cy="194939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BA301E-482E-7AE8-1035-B5E87B247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308" y="2436437"/>
            <a:ext cx="2107769" cy="16237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37985AA-AE62-4B76-B784-30C43D54DF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61" t="1157" r="7587" b="2679"/>
          <a:stretch/>
        </p:blipFill>
        <p:spPr>
          <a:xfrm>
            <a:off x="9450660" y="-335253"/>
            <a:ext cx="2192672" cy="196853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5D2BDD2-6A27-A68C-0F42-AFF773DDE1BC}"/>
              </a:ext>
            </a:extLst>
          </p:cNvPr>
          <p:cNvSpPr txBox="1"/>
          <p:nvPr/>
        </p:nvSpPr>
        <p:spPr>
          <a:xfrm>
            <a:off x="43805" y="0"/>
            <a:ext cx="4312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仅当前章节演示参考使用</a:t>
            </a:r>
            <a:r>
              <a:rPr lang="en-US" altLang="zh-CN" b="1" dirty="0"/>
              <a:t>-</a:t>
            </a:r>
            <a:r>
              <a:rPr lang="zh-CN" altLang="en-US" b="1" dirty="0"/>
              <a:t>部分接线省略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63BEDC1-7A29-3524-DB74-3AD5D6262E3A}"/>
              </a:ext>
            </a:extLst>
          </p:cNvPr>
          <p:cNvSpPr txBox="1"/>
          <p:nvPr/>
        </p:nvSpPr>
        <p:spPr>
          <a:xfrm>
            <a:off x="7293298" y="2376345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GND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1A214EB-925A-CC15-DDAF-59BCF02F1CF7}"/>
              </a:ext>
            </a:extLst>
          </p:cNvPr>
          <p:cNvSpPr txBox="1"/>
          <p:nvPr/>
        </p:nvSpPr>
        <p:spPr>
          <a:xfrm>
            <a:off x="7297938" y="2745677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AIN1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4B860E5-BF37-34C2-2E0E-FA89877EDF04}"/>
              </a:ext>
            </a:extLst>
          </p:cNvPr>
          <p:cNvSpPr txBox="1"/>
          <p:nvPr/>
        </p:nvSpPr>
        <p:spPr>
          <a:xfrm>
            <a:off x="7280474" y="3115009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AIN2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4DD8784-4500-39F8-DCE4-F6B04F0E45B6}"/>
              </a:ext>
            </a:extLst>
          </p:cNvPr>
          <p:cNvSpPr txBox="1"/>
          <p:nvPr/>
        </p:nvSpPr>
        <p:spPr>
          <a:xfrm>
            <a:off x="5819808" y="4407674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VM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77D562B-305F-77AF-67A4-7744A3668F5B}"/>
              </a:ext>
            </a:extLst>
          </p:cNvPr>
          <p:cNvSpPr txBox="1"/>
          <p:nvPr/>
        </p:nvSpPr>
        <p:spPr>
          <a:xfrm>
            <a:off x="6755492" y="4385835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GND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F73FB4C-02DB-3815-9E7F-3A72D5332D46}"/>
              </a:ext>
            </a:extLst>
          </p:cNvPr>
          <p:cNvSpPr txBox="1"/>
          <p:nvPr/>
        </p:nvSpPr>
        <p:spPr>
          <a:xfrm>
            <a:off x="3913497" y="2441184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AOUT1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54DAC2D-D911-B1D5-494C-74581CEC8806}"/>
              </a:ext>
            </a:extLst>
          </p:cNvPr>
          <p:cNvSpPr txBox="1"/>
          <p:nvPr/>
        </p:nvSpPr>
        <p:spPr>
          <a:xfrm>
            <a:off x="3895206" y="2911308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AOUT2</a:t>
            </a:r>
            <a:endParaRPr lang="zh-CN" altLang="en-US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24C30F3-BEE5-37FD-52BC-071994A12290}"/>
              </a:ext>
            </a:extLst>
          </p:cNvPr>
          <p:cNvGrpSpPr/>
          <p:nvPr/>
        </p:nvGrpSpPr>
        <p:grpSpPr>
          <a:xfrm>
            <a:off x="0" y="5033949"/>
            <a:ext cx="3279960" cy="1824051"/>
            <a:chOff x="2227158" y="4882368"/>
            <a:chExt cx="3279960" cy="1824051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F76CB6F3-9536-3E81-800E-8F514C70D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7158" y="4882368"/>
              <a:ext cx="2176478" cy="1824051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AD35D1A4-0378-35F6-8448-303D01287BB8}"/>
                </a:ext>
              </a:extLst>
            </p:cNvPr>
            <p:cNvSpPr txBox="1"/>
            <p:nvPr/>
          </p:nvSpPr>
          <p:spPr>
            <a:xfrm>
              <a:off x="3879749" y="5270917"/>
              <a:ext cx="1627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正极</a:t>
              </a:r>
              <a:r>
                <a:rPr lang="en-US" altLang="zh-CN" dirty="0"/>
                <a:t>(12V</a:t>
              </a:r>
              <a:r>
                <a:rPr lang="zh-CN" altLang="en-US" dirty="0"/>
                <a:t>左右</a:t>
              </a:r>
              <a:r>
                <a:rPr lang="en-US" altLang="zh-CN" dirty="0"/>
                <a:t>)</a:t>
              </a:r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9C67D92B-BE39-5C0A-CE03-1ADFB773694B}"/>
                </a:ext>
              </a:extLst>
            </p:cNvPr>
            <p:cNvSpPr txBox="1"/>
            <p:nvPr/>
          </p:nvSpPr>
          <p:spPr>
            <a:xfrm>
              <a:off x="3884255" y="5824915"/>
              <a:ext cx="1364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负极</a:t>
              </a:r>
              <a:r>
                <a:rPr lang="en-US" altLang="zh-CN" dirty="0"/>
                <a:t>(0</a:t>
              </a:r>
              <a:r>
                <a:rPr lang="zh-CN" altLang="en-US" dirty="0"/>
                <a:t>左右</a:t>
              </a:r>
              <a:r>
                <a:rPr lang="en-US" altLang="zh-CN" dirty="0"/>
                <a:t>)</a:t>
              </a:r>
              <a:endParaRPr lang="zh-CN" altLang="en-US" dirty="0"/>
            </a:p>
          </p:txBody>
        </p:sp>
      </p:grp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B65FC153-D2E3-7F39-BF77-67BA25839FD1}"/>
              </a:ext>
            </a:extLst>
          </p:cNvPr>
          <p:cNvCxnSpPr>
            <a:stCxn id="21" idx="3"/>
            <a:endCxn id="16" idx="2"/>
          </p:cNvCxnSpPr>
          <p:nvPr/>
        </p:nvCxnSpPr>
        <p:spPr>
          <a:xfrm flipV="1">
            <a:off x="3279960" y="4777006"/>
            <a:ext cx="2802901" cy="830158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982724C8-50AA-2BE0-721B-07B1284D6FED}"/>
              </a:ext>
            </a:extLst>
          </p:cNvPr>
          <p:cNvCxnSpPr>
            <a:stCxn id="22" idx="3"/>
            <a:endCxn id="17" idx="2"/>
          </p:cNvCxnSpPr>
          <p:nvPr/>
        </p:nvCxnSpPr>
        <p:spPr>
          <a:xfrm flipV="1">
            <a:off x="3021573" y="4755167"/>
            <a:ext cx="4067504" cy="140599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E76CE015-B5DE-71A0-7D98-536CF07508B0}"/>
              </a:ext>
            </a:extLst>
          </p:cNvPr>
          <p:cNvSpPr txBox="1"/>
          <p:nvPr/>
        </p:nvSpPr>
        <p:spPr>
          <a:xfrm>
            <a:off x="4769289" y="4384434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VCC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A0B4482D-21E6-A96D-D42C-A4A75389C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9967" y="4740181"/>
            <a:ext cx="1038925" cy="717983"/>
          </a:xfrm>
          <a:prstGeom prst="rect">
            <a:avLst/>
          </a:prstGeom>
        </p:spPr>
      </p:pic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A6B7EFE3-DBE4-9719-9E0B-2AFB02F0038B}"/>
              </a:ext>
            </a:extLst>
          </p:cNvPr>
          <p:cNvCxnSpPr>
            <a:stCxn id="35" idx="3"/>
            <a:endCxn id="31" idx="2"/>
          </p:cNvCxnSpPr>
          <p:nvPr/>
        </p:nvCxnSpPr>
        <p:spPr>
          <a:xfrm flipV="1">
            <a:off x="4508892" y="4753766"/>
            <a:ext cx="565930" cy="345407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2E549450-A94D-4EAC-C82B-5820321F9DFF}"/>
              </a:ext>
            </a:extLst>
          </p:cNvPr>
          <p:cNvCxnSpPr>
            <a:stCxn id="21" idx="0"/>
            <a:endCxn id="35" idx="1"/>
          </p:cNvCxnSpPr>
          <p:nvPr/>
        </p:nvCxnSpPr>
        <p:spPr>
          <a:xfrm rot="5400000" flipH="1" flipV="1">
            <a:off x="2806459" y="4758991"/>
            <a:ext cx="323325" cy="1003691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1F2737C1-EDE4-9D88-FB53-0FD1C5E948FC}"/>
              </a:ext>
            </a:extLst>
          </p:cNvPr>
          <p:cNvGrpSpPr/>
          <p:nvPr/>
        </p:nvGrpSpPr>
        <p:grpSpPr>
          <a:xfrm>
            <a:off x="125936" y="802574"/>
            <a:ext cx="3095256" cy="1573771"/>
            <a:chOff x="125936" y="802574"/>
            <a:chExt cx="3095256" cy="1573771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D1BDEB8-7D33-E519-9E57-C55C2383E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5936" y="802574"/>
              <a:ext cx="3095256" cy="1573771"/>
            </a:xfrm>
            <a:prstGeom prst="rect">
              <a:avLst/>
            </a:prstGeom>
          </p:spPr>
        </p:pic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6B2092C8-F2C0-EB24-658C-96C7084C4EFA}"/>
                </a:ext>
              </a:extLst>
            </p:cNvPr>
            <p:cNvSpPr txBox="1"/>
            <p:nvPr/>
          </p:nvSpPr>
          <p:spPr>
            <a:xfrm>
              <a:off x="2995146" y="184018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dirty="0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C0454FE6-3C96-F312-0BB8-1FD0712898E5}"/>
                </a:ext>
              </a:extLst>
            </p:cNvPr>
            <p:cNvSpPr txBox="1"/>
            <p:nvPr/>
          </p:nvSpPr>
          <p:spPr>
            <a:xfrm>
              <a:off x="3001050" y="88150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dirty="0"/>
            </a:p>
          </p:txBody>
        </p:sp>
      </p:grpSp>
      <p:cxnSp>
        <p:nvCxnSpPr>
          <p:cNvPr id="55" name="连接符: 肘形 54">
            <a:extLst>
              <a:ext uri="{FF2B5EF4-FFF2-40B4-BE49-F238E27FC236}">
                <a16:creationId xmlns:a16="http://schemas.microsoft.com/office/drawing/2014/main" id="{861F0D36-AEE6-C09B-1DC7-059DE7392809}"/>
              </a:ext>
            </a:extLst>
          </p:cNvPr>
          <p:cNvCxnSpPr>
            <a:cxnSpLocks/>
            <a:stCxn id="18" idx="1"/>
            <a:endCxn id="52" idx="3"/>
          </p:cNvCxnSpPr>
          <p:nvPr/>
        </p:nvCxnSpPr>
        <p:spPr>
          <a:xfrm rot="10800000">
            <a:off x="3185781" y="1066170"/>
            <a:ext cx="727716" cy="1559680"/>
          </a:xfrm>
          <a:prstGeom prst="bentConnector3">
            <a:avLst>
              <a:gd name="adj1" fmla="val 1422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连接符: 肘形 60">
            <a:extLst>
              <a:ext uri="{FF2B5EF4-FFF2-40B4-BE49-F238E27FC236}">
                <a16:creationId xmlns:a16="http://schemas.microsoft.com/office/drawing/2014/main" id="{613E92C6-99FF-8F97-6EE7-BFFCE2A3C8A5}"/>
              </a:ext>
            </a:extLst>
          </p:cNvPr>
          <p:cNvCxnSpPr>
            <a:stCxn id="19" idx="1"/>
            <a:endCxn id="51" idx="3"/>
          </p:cNvCxnSpPr>
          <p:nvPr/>
        </p:nvCxnSpPr>
        <p:spPr>
          <a:xfrm rot="10800000">
            <a:off x="3179878" y="2024846"/>
            <a:ext cx="715329" cy="1071128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D4A78AAE-7743-CDDC-6AC2-24B03DAEA3DD}"/>
              </a:ext>
            </a:extLst>
          </p:cNvPr>
          <p:cNvSpPr txBox="1"/>
          <p:nvPr/>
        </p:nvSpPr>
        <p:spPr>
          <a:xfrm>
            <a:off x="8783490" y="508000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GND</a:t>
            </a:r>
            <a:endParaRPr lang="zh-CN" altLang="en-US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D7523B4D-3179-5ACC-7E52-41C4D4E31A90}"/>
              </a:ext>
            </a:extLst>
          </p:cNvPr>
          <p:cNvSpPr txBox="1"/>
          <p:nvPr/>
        </p:nvSpPr>
        <p:spPr>
          <a:xfrm>
            <a:off x="8783490" y="1431330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PA11(PWM)</a:t>
            </a:r>
            <a:endParaRPr lang="zh-CN" altLang="en-US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B1A03183-594C-8C84-0BC7-700FEB8096E0}"/>
              </a:ext>
            </a:extLst>
          </p:cNvPr>
          <p:cNvSpPr txBox="1"/>
          <p:nvPr/>
        </p:nvSpPr>
        <p:spPr>
          <a:xfrm>
            <a:off x="8783490" y="969665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PB13</a:t>
            </a:r>
            <a:endParaRPr lang="zh-CN" altLang="en-US" dirty="0"/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BD03E52C-03B7-CC9D-AB1E-B0787AD794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4799" y="2951576"/>
            <a:ext cx="1162385" cy="1074785"/>
          </a:xfrm>
          <a:prstGeom prst="rect">
            <a:avLst/>
          </a:prstGeom>
        </p:spPr>
      </p:pic>
      <p:cxnSp>
        <p:nvCxnSpPr>
          <p:cNvPr id="71" name="连接符: 肘形 70">
            <a:extLst>
              <a:ext uri="{FF2B5EF4-FFF2-40B4-BE49-F238E27FC236}">
                <a16:creationId xmlns:a16="http://schemas.microsoft.com/office/drawing/2014/main" id="{F47CC84E-ADFA-DFF4-96FB-93C5E9760C22}"/>
              </a:ext>
            </a:extLst>
          </p:cNvPr>
          <p:cNvCxnSpPr>
            <a:stCxn id="62" idx="1"/>
            <a:endCxn id="13" idx="3"/>
          </p:cNvCxnSpPr>
          <p:nvPr/>
        </p:nvCxnSpPr>
        <p:spPr>
          <a:xfrm rot="10800000" flipV="1">
            <a:off x="7960468" y="692665"/>
            <a:ext cx="823022" cy="1868345"/>
          </a:xfrm>
          <a:prstGeom prst="bentConnector3">
            <a:avLst>
              <a:gd name="adj1" fmla="val 86263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连接符: 肘形 72">
            <a:extLst>
              <a:ext uri="{FF2B5EF4-FFF2-40B4-BE49-F238E27FC236}">
                <a16:creationId xmlns:a16="http://schemas.microsoft.com/office/drawing/2014/main" id="{442F6E57-39C2-F156-D6FF-9075B3B01192}"/>
              </a:ext>
            </a:extLst>
          </p:cNvPr>
          <p:cNvCxnSpPr>
            <a:stCxn id="65" idx="1"/>
            <a:endCxn id="14" idx="3"/>
          </p:cNvCxnSpPr>
          <p:nvPr/>
        </p:nvCxnSpPr>
        <p:spPr>
          <a:xfrm rot="10800000" flipV="1">
            <a:off x="7977932" y="1154331"/>
            <a:ext cx="805558" cy="1776012"/>
          </a:xfrm>
          <a:prstGeom prst="bentConnector3">
            <a:avLst>
              <a:gd name="adj1" fmla="val 5551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连接符: 肘形 76">
            <a:extLst>
              <a:ext uri="{FF2B5EF4-FFF2-40B4-BE49-F238E27FC236}">
                <a16:creationId xmlns:a16="http://schemas.microsoft.com/office/drawing/2014/main" id="{FF070235-0A08-65C6-C28C-DAD7BCF5A3AB}"/>
              </a:ext>
            </a:extLst>
          </p:cNvPr>
          <p:cNvCxnSpPr>
            <a:stCxn id="63" idx="1"/>
            <a:endCxn id="15" idx="3"/>
          </p:cNvCxnSpPr>
          <p:nvPr/>
        </p:nvCxnSpPr>
        <p:spPr>
          <a:xfrm rot="10800000" flipV="1">
            <a:off x="7960468" y="1615995"/>
            <a:ext cx="823022" cy="1683679"/>
          </a:xfrm>
          <a:prstGeom prst="bentConnector3">
            <a:avLst>
              <a:gd name="adj1" fmla="val 1450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图片 82">
            <a:extLst>
              <a:ext uri="{FF2B5EF4-FFF2-40B4-BE49-F238E27FC236}">
                <a16:creationId xmlns:a16="http://schemas.microsoft.com/office/drawing/2014/main" id="{5242C099-B744-A4A4-C872-2A7B421BFE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199" y="2946948"/>
            <a:ext cx="1162385" cy="107478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F433DAF-2CB6-1131-73CE-042E57A91B83}"/>
              </a:ext>
            </a:extLst>
          </p:cNvPr>
          <p:cNvSpPr txBox="1"/>
          <p:nvPr/>
        </p:nvSpPr>
        <p:spPr>
          <a:xfrm>
            <a:off x="1705549" y="29211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接地夹子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C40AC27-6BE9-6D55-7361-6AAB5DD20C39}"/>
              </a:ext>
            </a:extLst>
          </p:cNvPr>
          <p:cNvSpPr txBox="1"/>
          <p:nvPr/>
        </p:nvSpPr>
        <p:spPr>
          <a:xfrm>
            <a:off x="1737584" y="354674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信号探头</a:t>
            </a:r>
          </a:p>
        </p:txBody>
      </p:sp>
      <p:cxnSp>
        <p:nvCxnSpPr>
          <p:cNvPr id="4" name="连接符: 肘形 3">
            <a:extLst>
              <a:ext uri="{FF2B5EF4-FFF2-40B4-BE49-F238E27FC236}">
                <a16:creationId xmlns:a16="http://schemas.microsoft.com/office/drawing/2014/main" id="{DDA5D64D-F69A-B7D4-031E-532E4DC0641C}"/>
              </a:ext>
            </a:extLst>
          </p:cNvPr>
          <p:cNvCxnSpPr>
            <a:stCxn id="2" idx="3"/>
          </p:cNvCxnSpPr>
          <p:nvPr/>
        </p:nvCxnSpPr>
        <p:spPr>
          <a:xfrm flipV="1">
            <a:off x="2813545" y="2560410"/>
            <a:ext cx="723997" cy="545358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67492C80-386E-D0C5-4A40-B225FB66194C}"/>
              </a:ext>
            </a:extLst>
          </p:cNvPr>
          <p:cNvCxnSpPr>
            <a:stCxn id="39" idx="3"/>
            <a:endCxn id="52" idx="3"/>
          </p:cNvCxnSpPr>
          <p:nvPr/>
        </p:nvCxnSpPr>
        <p:spPr>
          <a:xfrm flipV="1">
            <a:off x="2845580" y="1066170"/>
            <a:ext cx="340201" cy="2665239"/>
          </a:xfrm>
          <a:prstGeom prst="bentConnector3">
            <a:avLst>
              <a:gd name="adj1" fmla="val 432245"/>
            </a:avLst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2CE69679-CE98-84A4-8939-4BB41F089C55}"/>
              </a:ext>
            </a:extLst>
          </p:cNvPr>
          <p:cNvSpPr txBox="1"/>
          <p:nvPr/>
        </p:nvSpPr>
        <p:spPr>
          <a:xfrm>
            <a:off x="9485926" y="354674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接地夹子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012940F-1C91-FBDC-7B1D-CC3907B3C61F}"/>
              </a:ext>
            </a:extLst>
          </p:cNvPr>
          <p:cNvSpPr txBox="1"/>
          <p:nvPr/>
        </p:nvSpPr>
        <p:spPr>
          <a:xfrm>
            <a:off x="9485926" y="28789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信号探头</a:t>
            </a:r>
          </a:p>
        </p:txBody>
      </p: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529CDDE1-03AB-340B-A847-66F82E2D7DED}"/>
              </a:ext>
            </a:extLst>
          </p:cNvPr>
          <p:cNvCxnSpPr>
            <a:stCxn id="47" idx="1"/>
            <a:endCxn id="13" idx="3"/>
          </p:cNvCxnSpPr>
          <p:nvPr/>
        </p:nvCxnSpPr>
        <p:spPr>
          <a:xfrm rot="10800000">
            <a:off x="7960468" y="2561011"/>
            <a:ext cx="1525458" cy="1170398"/>
          </a:xfrm>
          <a:prstGeom prst="bentConnector3">
            <a:avLst>
              <a:gd name="adj1" fmla="val 28354"/>
            </a:avLst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连接符: 肘形 33">
            <a:extLst>
              <a:ext uri="{FF2B5EF4-FFF2-40B4-BE49-F238E27FC236}">
                <a16:creationId xmlns:a16="http://schemas.microsoft.com/office/drawing/2014/main" id="{99D2C4DE-B66B-5E7C-4284-64BC1950817D}"/>
              </a:ext>
            </a:extLst>
          </p:cNvPr>
          <p:cNvCxnSpPr>
            <a:cxnSpLocks/>
            <a:stCxn id="48" idx="1"/>
            <a:endCxn id="63" idx="2"/>
          </p:cNvCxnSpPr>
          <p:nvPr/>
        </p:nvCxnSpPr>
        <p:spPr>
          <a:xfrm rot="10800000">
            <a:off x="9471340" y="1800663"/>
            <a:ext cx="14587" cy="1262981"/>
          </a:xfrm>
          <a:prstGeom prst="bentConnector2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06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组合 230">
            <a:extLst>
              <a:ext uri="{FF2B5EF4-FFF2-40B4-BE49-F238E27FC236}">
                <a16:creationId xmlns:a16="http://schemas.microsoft.com/office/drawing/2014/main" id="{85FA8EBC-8B9A-7EAE-1FA5-F5952DA93CC2}"/>
              </a:ext>
            </a:extLst>
          </p:cNvPr>
          <p:cNvGrpSpPr/>
          <p:nvPr/>
        </p:nvGrpSpPr>
        <p:grpSpPr>
          <a:xfrm rot="10800000">
            <a:off x="2143058" y="2072742"/>
            <a:ext cx="2434231" cy="2109315"/>
            <a:chOff x="7689480" y="3992230"/>
            <a:chExt cx="2434231" cy="2109315"/>
          </a:xfrm>
        </p:grpSpPr>
        <p:sp>
          <p:nvSpPr>
            <p:cNvPr id="146" name="矩形: 圆角 145">
              <a:extLst>
                <a:ext uri="{FF2B5EF4-FFF2-40B4-BE49-F238E27FC236}">
                  <a16:creationId xmlns:a16="http://schemas.microsoft.com/office/drawing/2014/main" id="{07BEA2A1-2BC8-DA56-794D-453C7813AB9F}"/>
                </a:ext>
              </a:extLst>
            </p:cNvPr>
            <p:cNvSpPr/>
            <p:nvPr/>
          </p:nvSpPr>
          <p:spPr>
            <a:xfrm rot="5400000">
              <a:off x="8108371" y="3992387"/>
              <a:ext cx="231722" cy="49167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矩形: 圆角 146">
              <a:extLst>
                <a:ext uri="{FF2B5EF4-FFF2-40B4-BE49-F238E27FC236}">
                  <a16:creationId xmlns:a16="http://schemas.microsoft.com/office/drawing/2014/main" id="{879FF97B-1F6D-CDDA-E7FB-2B45AA47376D}"/>
                </a:ext>
              </a:extLst>
            </p:cNvPr>
            <p:cNvSpPr/>
            <p:nvPr/>
          </p:nvSpPr>
          <p:spPr>
            <a:xfrm rot="5400000">
              <a:off x="8133232" y="5525538"/>
              <a:ext cx="231722" cy="49167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C9FE3F00-A8DC-2DF5-F37B-371C51C6A89B}"/>
                </a:ext>
              </a:extLst>
            </p:cNvPr>
            <p:cNvSpPr/>
            <p:nvPr/>
          </p:nvSpPr>
          <p:spPr>
            <a:xfrm rot="5400000">
              <a:off x="8193374" y="4340533"/>
              <a:ext cx="79613" cy="828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矩形 148">
              <a:extLst>
                <a:ext uri="{FF2B5EF4-FFF2-40B4-BE49-F238E27FC236}">
                  <a16:creationId xmlns:a16="http://schemas.microsoft.com/office/drawing/2014/main" id="{4FA38A17-B8BD-23E4-99CD-B125BF2783E3}"/>
                </a:ext>
              </a:extLst>
            </p:cNvPr>
            <p:cNvSpPr/>
            <p:nvPr/>
          </p:nvSpPr>
          <p:spPr>
            <a:xfrm rot="5400000">
              <a:off x="8201618" y="5590260"/>
              <a:ext cx="79613" cy="828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文本框 149">
              <a:extLst>
                <a:ext uri="{FF2B5EF4-FFF2-40B4-BE49-F238E27FC236}">
                  <a16:creationId xmlns:a16="http://schemas.microsoft.com/office/drawing/2014/main" id="{F63C2DBE-1F2F-9B86-05D9-B692A0C2CD25}"/>
                </a:ext>
              </a:extLst>
            </p:cNvPr>
            <p:cNvSpPr txBox="1"/>
            <p:nvPr/>
          </p:nvSpPr>
          <p:spPr>
            <a:xfrm rot="5400000">
              <a:off x="7669203" y="5702566"/>
              <a:ext cx="55173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/>
                <a:t>电机</a:t>
              </a:r>
              <a:r>
                <a:rPr lang="en-US" altLang="zh-CN" sz="1000" dirty="0"/>
                <a:t>1</a:t>
              </a:r>
              <a:endParaRPr lang="zh-CN" altLang="en-US" sz="1000" dirty="0"/>
            </a:p>
          </p:txBody>
        </p:sp>
        <p:sp>
          <p:nvSpPr>
            <p:cNvPr id="151" name="文本框 150">
              <a:extLst>
                <a:ext uri="{FF2B5EF4-FFF2-40B4-BE49-F238E27FC236}">
                  <a16:creationId xmlns:a16="http://schemas.microsoft.com/office/drawing/2014/main" id="{7355ABB2-AA39-8D9B-6410-B7F9B3B24C64}"/>
                </a:ext>
              </a:extLst>
            </p:cNvPr>
            <p:cNvSpPr txBox="1"/>
            <p:nvPr/>
          </p:nvSpPr>
          <p:spPr>
            <a:xfrm rot="5400000">
              <a:off x="7591703" y="4173770"/>
              <a:ext cx="618946" cy="255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/>
                <a:t>电机</a:t>
              </a:r>
              <a:r>
                <a:rPr lang="en-US" altLang="zh-CN" sz="1000" dirty="0"/>
                <a:t>2</a:t>
              </a:r>
              <a:endParaRPr lang="zh-CN" altLang="en-US" sz="1000" dirty="0"/>
            </a:p>
          </p:txBody>
        </p:sp>
        <p:sp>
          <p:nvSpPr>
            <p:cNvPr id="152" name="文本框 151">
              <a:extLst>
                <a:ext uri="{FF2B5EF4-FFF2-40B4-BE49-F238E27FC236}">
                  <a16:creationId xmlns:a16="http://schemas.microsoft.com/office/drawing/2014/main" id="{B4ACBAA6-6028-F6CA-144C-2ABA9CAA644B}"/>
                </a:ext>
              </a:extLst>
            </p:cNvPr>
            <p:cNvSpPr txBox="1"/>
            <p:nvPr/>
          </p:nvSpPr>
          <p:spPr>
            <a:xfrm>
              <a:off x="8453224" y="5702593"/>
              <a:ext cx="431772" cy="231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右边</a:t>
              </a:r>
            </a:p>
          </p:txBody>
        </p:sp>
        <p:sp>
          <p:nvSpPr>
            <p:cNvPr id="153" name="文本框 152">
              <a:extLst>
                <a:ext uri="{FF2B5EF4-FFF2-40B4-BE49-F238E27FC236}">
                  <a16:creationId xmlns:a16="http://schemas.microsoft.com/office/drawing/2014/main" id="{A53FBBC7-CE1C-8F90-FBB6-B728EA6885BE}"/>
                </a:ext>
              </a:extLst>
            </p:cNvPr>
            <p:cNvSpPr txBox="1"/>
            <p:nvPr/>
          </p:nvSpPr>
          <p:spPr>
            <a:xfrm>
              <a:off x="8402260" y="4135569"/>
              <a:ext cx="431772" cy="231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左边</a:t>
              </a:r>
            </a:p>
          </p:txBody>
        </p: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D1779319-237D-C528-A75E-AF45E9303FA5}"/>
                </a:ext>
              </a:extLst>
            </p:cNvPr>
            <p:cNvSpPr txBox="1"/>
            <p:nvPr/>
          </p:nvSpPr>
          <p:spPr>
            <a:xfrm rot="249797">
              <a:off x="7689480" y="5075971"/>
              <a:ext cx="35137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b="1" dirty="0">
                  <a:solidFill>
                    <a:schemeClr val="bg1"/>
                  </a:solidFill>
                </a:rPr>
                <a:t>GND</a:t>
              </a:r>
            </a:p>
          </p:txBody>
        </p:sp>
        <p:sp>
          <p:nvSpPr>
            <p:cNvPr id="159" name="文本框 158">
              <a:extLst>
                <a:ext uri="{FF2B5EF4-FFF2-40B4-BE49-F238E27FC236}">
                  <a16:creationId xmlns:a16="http://schemas.microsoft.com/office/drawing/2014/main" id="{1DD42FF7-1FDE-50E6-8FB6-BD364ED7AF6A}"/>
                </a:ext>
              </a:extLst>
            </p:cNvPr>
            <p:cNvSpPr txBox="1"/>
            <p:nvPr/>
          </p:nvSpPr>
          <p:spPr>
            <a:xfrm>
              <a:off x="7767862" y="4866849"/>
              <a:ext cx="28084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b="1" dirty="0">
                  <a:solidFill>
                    <a:schemeClr val="bg1"/>
                  </a:solidFill>
                </a:rPr>
                <a:t>RX</a:t>
              </a:r>
            </a:p>
          </p:txBody>
        </p:sp>
        <p:grpSp>
          <p:nvGrpSpPr>
            <p:cNvPr id="164" name="组合 163">
              <a:extLst>
                <a:ext uri="{FF2B5EF4-FFF2-40B4-BE49-F238E27FC236}">
                  <a16:creationId xmlns:a16="http://schemas.microsoft.com/office/drawing/2014/main" id="{33F1651F-10FA-E797-6549-7BEE476F9BA3}"/>
                </a:ext>
              </a:extLst>
            </p:cNvPr>
            <p:cNvGrpSpPr/>
            <p:nvPr/>
          </p:nvGrpSpPr>
          <p:grpSpPr>
            <a:xfrm>
              <a:off x="8021183" y="4385723"/>
              <a:ext cx="2102528" cy="1251376"/>
              <a:chOff x="4398179" y="2223388"/>
              <a:chExt cx="2102528" cy="1251376"/>
            </a:xfrm>
          </p:grpSpPr>
          <p:sp>
            <p:nvSpPr>
              <p:cNvPr id="165" name="矩形 164">
                <a:extLst>
                  <a:ext uri="{FF2B5EF4-FFF2-40B4-BE49-F238E27FC236}">
                    <a16:creationId xmlns:a16="http://schemas.microsoft.com/office/drawing/2014/main" id="{D12985F4-D35A-B681-C5BF-A2C8496DB608}"/>
                  </a:ext>
                </a:extLst>
              </p:cNvPr>
              <p:cNvSpPr/>
              <p:nvPr/>
            </p:nvSpPr>
            <p:spPr>
              <a:xfrm rot="5400000">
                <a:off x="4733206" y="1890531"/>
                <a:ext cx="1237887" cy="1903602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矩形: 圆角 165">
                <a:extLst>
                  <a:ext uri="{FF2B5EF4-FFF2-40B4-BE49-F238E27FC236}">
                    <a16:creationId xmlns:a16="http://schemas.microsoft.com/office/drawing/2014/main" id="{33165930-AF57-7C5D-6741-FCA128AAA225}"/>
                  </a:ext>
                </a:extLst>
              </p:cNvPr>
              <p:cNvSpPr/>
              <p:nvPr/>
            </p:nvSpPr>
            <p:spPr>
              <a:xfrm rot="5400000">
                <a:off x="5016708" y="3097143"/>
                <a:ext cx="209665" cy="54557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" name="箭头: 右 166">
                <a:extLst>
                  <a:ext uri="{FF2B5EF4-FFF2-40B4-BE49-F238E27FC236}">
                    <a16:creationId xmlns:a16="http://schemas.microsoft.com/office/drawing/2014/main" id="{AF9E56FE-62F8-A4C0-E890-1FC9CCAD3F48}"/>
                  </a:ext>
                </a:extLst>
              </p:cNvPr>
              <p:cNvSpPr/>
              <p:nvPr/>
            </p:nvSpPr>
            <p:spPr>
              <a:xfrm>
                <a:off x="6021010" y="2752466"/>
                <a:ext cx="194570" cy="185666"/>
              </a:xfrm>
              <a:prstGeom prst="rightArrow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68" name="组合 167">
                <a:extLst>
                  <a:ext uri="{FF2B5EF4-FFF2-40B4-BE49-F238E27FC236}">
                    <a16:creationId xmlns:a16="http://schemas.microsoft.com/office/drawing/2014/main" id="{E0EFC137-C8DA-0DB7-05CE-094A2B61634B}"/>
                  </a:ext>
                </a:extLst>
              </p:cNvPr>
              <p:cNvGrpSpPr/>
              <p:nvPr/>
            </p:nvGrpSpPr>
            <p:grpSpPr>
              <a:xfrm>
                <a:off x="6196756" y="2240519"/>
                <a:ext cx="303951" cy="1201291"/>
                <a:chOff x="4747295" y="1010898"/>
                <a:chExt cx="368423" cy="1800654"/>
              </a:xfrm>
            </p:grpSpPr>
            <p:sp>
              <p:nvSpPr>
                <p:cNvPr id="176" name="矩形: 圆角 175">
                  <a:extLst>
                    <a:ext uri="{FF2B5EF4-FFF2-40B4-BE49-F238E27FC236}">
                      <a16:creationId xmlns:a16="http://schemas.microsoft.com/office/drawing/2014/main" id="{DFDFDC7E-5C22-22F6-66E3-0ADA4AC6CD19}"/>
                    </a:ext>
                  </a:extLst>
                </p:cNvPr>
                <p:cNvSpPr/>
                <p:nvPr/>
              </p:nvSpPr>
              <p:spPr>
                <a:xfrm>
                  <a:off x="4747295" y="2699782"/>
                  <a:ext cx="368423" cy="11177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sz="1000" b="1" dirty="0"/>
                    <a:t>1</a:t>
                  </a:r>
                  <a:endParaRPr lang="zh-CN" altLang="en-US" sz="1000" b="1" dirty="0"/>
                </a:p>
              </p:txBody>
            </p:sp>
            <p:sp>
              <p:nvSpPr>
                <p:cNvPr id="177" name="矩形: 圆角 176">
                  <a:extLst>
                    <a:ext uri="{FF2B5EF4-FFF2-40B4-BE49-F238E27FC236}">
                      <a16:creationId xmlns:a16="http://schemas.microsoft.com/office/drawing/2014/main" id="{85F80552-AE31-6DEA-003E-DA6B8F9105F4}"/>
                    </a:ext>
                  </a:extLst>
                </p:cNvPr>
                <p:cNvSpPr/>
                <p:nvPr/>
              </p:nvSpPr>
              <p:spPr>
                <a:xfrm>
                  <a:off x="4747295" y="1010898"/>
                  <a:ext cx="368423" cy="136865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00" dirty="0"/>
                    <a:t>4</a:t>
                  </a:r>
                  <a:endParaRPr lang="zh-CN" altLang="en-US" sz="1000" dirty="0"/>
                </a:p>
              </p:txBody>
            </p:sp>
            <p:sp>
              <p:nvSpPr>
                <p:cNvPr id="178" name="矩形: 圆角 177">
                  <a:extLst>
                    <a:ext uri="{FF2B5EF4-FFF2-40B4-BE49-F238E27FC236}">
                      <a16:creationId xmlns:a16="http://schemas.microsoft.com/office/drawing/2014/main" id="{3E5AFCD1-0F79-D8E2-B474-F79A46CC0242}"/>
                    </a:ext>
                  </a:extLst>
                </p:cNvPr>
                <p:cNvSpPr/>
                <p:nvPr/>
              </p:nvSpPr>
              <p:spPr>
                <a:xfrm>
                  <a:off x="4747295" y="1581743"/>
                  <a:ext cx="368423" cy="11906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00" b="1" dirty="0"/>
                    <a:t>3</a:t>
                  </a:r>
                  <a:endParaRPr lang="zh-CN" altLang="en-US" sz="1000" b="1" dirty="0"/>
                </a:p>
              </p:txBody>
            </p:sp>
            <p:sp>
              <p:nvSpPr>
                <p:cNvPr id="179" name="矩形: 圆角 178">
                  <a:extLst>
                    <a:ext uri="{FF2B5EF4-FFF2-40B4-BE49-F238E27FC236}">
                      <a16:creationId xmlns:a16="http://schemas.microsoft.com/office/drawing/2014/main" id="{60396D38-8473-3678-7D96-30A73246F516}"/>
                    </a:ext>
                  </a:extLst>
                </p:cNvPr>
                <p:cNvSpPr/>
                <p:nvPr/>
              </p:nvSpPr>
              <p:spPr>
                <a:xfrm>
                  <a:off x="4747295" y="2134789"/>
                  <a:ext cx="368423" cy="131014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sz="1000" dirty="0"/>
                    <a:t>2</a:t>
                  </a:r>
                  <a:endParaRPr lang="zh-CN" altLang="en-US" sz="1000" dirty="0"/>
                </a:p>
              </p:txBody>
            </p:sp>
          </p:grpSp>
          <p:grpSp>
            <p:nvGrpSpPr>
              <p:cNvPr id="169" name="组合 168">
                <a:extLst>
                  <a:ext uri="{FF2B5EF4-FFF2-40B4-BE49-F238E27FC236}">
                    <a16:creationId xmlns:a16="http://schemas.microsoft.com/office/drawing/2014/main" id="{7D964C08-55B4-1DE4-405A-2E8F26A8354E}"/>
                  </a:ext>
                </a:extLst>
              </p:cNvPr>
              <p:cNvGrpSpPr/>
              <p:nvPr/>
            </p:nvGrpSpPr>
            <p:grpSpPr>
              <a:xfrm>
                <a:off x="4398179" y="2467834"/>
                <a:ext cx="1252203" cy="774015"/>
                <a:chOff x="1872097" y="2828252"/>
                <a:chExt cx="1307122" cy="904163"/>
              </a:xfrm>
            </p:grpSpPr>
            <p:sp>
              <p:nvSpPr>
                <p:cNvPr id="171" name="矩形: 圆角 170">
                  <a:extLst>
                    <a:ext uri="{FF2B5EF4-FFF2-40B4-BE49-F238E27FC236}">
                      <a16:creationId xmlns:a16="http://schemas.microsoft.com/office/drawing/2014/main" id="{C5889374-8FF5-374E-82D7-33A136245FFC}"/>
                    </a:ext>
                  </a:extLst>
                </p:cNvPr>
                <p:cNvSpPr/>
                <p:nvPr/>
              </p:nvSpPr>
              <p:spPr>
                <a:xfrm>
                  <a:off x="1952366" y="2828252"/>
                  <a:ext cx="1226853" cy="904163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100" b="1" dirty="0">
                      <a:solidFill>
                        <a:schemeClr val="tx1"/>
                      </a:solidFill>
                    </a:rPr>
                    <a:t>STM32</a:t>
                  </a:r>
                  <a:endParaRPr lang="zh-CN" altLang="en-US" sz="11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文本框 171">
                  <a:extLst>
                    <a:ext uri="{FF2B5EF4-FFF2-40B4-BE49-F238E27FC236}">
                      <a16:creationId xmlns:a16="http://schemas.microsoft.com/office/drawing/2014/main" id="{97E4A6D8-B3E4-75DE-0C29-9C65F184C0C3}"/>
                    </a:ext>
                  </a:extLst>
                </p:cNvPr>
                <p:cNvSpPr txBox="1"/>
                <p:nvPr/>
              </p:nvSpPr>
              <p:spPr>
                <a:xfrm rot="10800000">
                  <a:off x="1893962" y="3383834"/>
                  <a:ext cx="351378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600" b="1" dirty="0">
                      <a:solidFill>
                        <a:schemeClr val="bg1"/>
                      </a:solidFill>
                    </a:rPr>
                    <a:t>GND</a:t>
                  </a:r>
                </a:p>
              </p:txBody>
            </p:sp>
            <p:sp>
              <p:nvSpPr>
                <p:cNvPr id="173" name="文本框 172">
                  <a:extLst>
                    <a:ext uri="{FF2B5EF4-FFF2-40B4-BE49-F238E27FC236}">
                      <a16:creationId xmlns:a16="http://schemas.microsoft.com/office/drawing/2014/main" id="{15C83285-5EFA-645F-53F7-9DC66AC58554}"/>
                    </a:ext>
                  </a:extLst>
                </p:cNvPr>
                <p:cNvSpPr txBox="1"/>
                <p:nvPr/>
              </p:nvSpPr>
              <p:spPr>
                <a:xfrm rot="10800000">
                  <a:off x="1872097" y="3171761"/>
                  <a:ext cx="503664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600" b="1" dirty="0">
                      <a:solidFill>
                        <a:schemeClr val="bg1"/>
                      </a:solidFill>
                    </a:rPr>
                    <a:t>TX(PB10)</a:t>
                  </a:r>
                </a:p>
              </p:txBody>
            </p:sp>
            <p:sp>
              <p:nvSpPr>
                <p:cNvPr id="174" name="文本框 173">
                  <a:extLst>
                    <a:ext uri="{FF2B5EF4-FFF2-40B4-BE49-F238E27FC236}">
                      <a16:creationId xmlns:a16="http://schemas.microsoft.com/office/drawing/2014/main" id="{A65E8F71-ACB4-9914-1E1B-C3031938D1BD}"/>
                    </a:ext>
                  </a:extLst>
                </p:cNvPr>
                <p:cNvSpPr txBox="1"/>
                <p:nvPr/>
              </p:nvSpPr>
              <p:spPr>
                <a:xfrm rot="10800000">
                  <a:off x="1882383" y="3282313"/>
                  <a:ext cx="510076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600" b="1" dirty="0">
                      <a:solidFill>
                        <a:schemeClr val="bg1"/>
                      </a:solidFill>
                    </a:rPr>
                    <a:t>RX(BP11)</a:t>
                  </a:r>
                </a:p>
              </p:txBody>
            </p:sp>
            <p:sp>
              <p:nvSpPr>
                <p:cNvPr id="175" name="文本框 174">
                  <a:extLst>
                    <a:ext uri="{FF2B5EF4-FFF2-40B4-BE49-F238E27FC236}">
                      <a16:creationId xmlns:a16="http://schemas.microsoft.com/office/drawing/2014/main" id="{CF79B963-9919-F6A1-F8A8-D06326C12503}"/>
                    </a:ext>
                  </a:extLst>
                </p:cNvPr>
                <p:cNvSpPr txBox="1"/>
                <p:nvPr/>
              </p:nvSpPr>
              <p:spPr>
                <a:xfrm rot="10800000">
                  <a:off x="1896202" y="3492779"/>
                  <a:ext cx="47481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600" b="1" dirty="0">
                      <a:solidFill>
                        <a:schemeClr val="bg1"/>
                      </a:solidFill>
                    </a:rPr>
                    <a:t>VCC(5V)</a:t>
                  </a:r>
                </a:p>
              </p:txBody>
            </p:sp>
          </p:grpSp>
          <p:pic>
            <p:nvPicPr>
              <p:cNvPr id="170" name="图片 169">
                <a:extLst>
                  <a:ext uri="{FF2B5EF4-FFF2-40B4-BE49-F238E27FC236}">
                    <a16:creationId xmlns:a16="http://schemas.microsoft.com/office/drawing/2014/main" id="{9E71D215-FA7F-A13B-2700-F817FA6467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456" t="2905" r="5095" b="-1"/>
              <a:stretch/>
            </p:blipFill>
            <p:spPr>
              <a:xfrm>
                <a:off x="4884527" y="2543885"/>
                <a:ext cx="840579" cy="663622"/>
              </a:xfrm>
              <a:prstGeom prst="rect">
                <a:avLst/>
              </a:prstGeom>
            </p:spPr>
          </p:pic>
        </p:grpSp>
        <p:sp>
          <p:nvSpPr>
            <p:cNvPr id="180" name="矩形: 圆角 179">
              <a:extLst>
                <a:ext uri="{FF2B5EF4-FFF2-40B4-BE49-F238E27FC236}">
                  <a16:creationId xmlns:a16="http://schemas.microsoft.com/office/drawing/2014/main" id="{527FB856-6856-67AF-E368-894C7558E14E}"/>
                </a:ext>
              </a:extLst>
            </p:cNvPr>
            <p:cNvSpPr/>
            <p:nvPr/>
          </p:nvSpPr>
          <p:spPr>
            <a:xfrm rot="5400000">
              <a:off x="8646006" y="4211204"/>
              <a:ext cx="235468" cy="54557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文本框 184">
              <a:extLst>
                <a:ext uri="{FF2B5EF4-FFF2-40B4-BE49-F238E27FC236}">
                  <a16:creationId xmlns:a16="http://schemas.microsoft.com/office/drawing/2014/main" id="{4DA45A6D-2677-8EC4-437B-C29506159682}"/>
                </a:ext>
              </a:extLst>
            </p:cNvPr>
            <p:cNvSpPr txBox="1"/>
            <p:nvPr/>
          </p:nvSpPr>
          <p:spPr>
            <a:xfrm rot="10800000">
              <a:off x="7999967" y="4619636"/>
              <a:ext cx="5950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rgbClr val="FF0000"/>
                  </a:solidFill>
                </a:rPr>
                <a:t>直接插到</a:t>
              </a:r>
              <a:endParaRPr lang="en-US" altLang="zh-CN" sz="800" dirty="0">
                <a:solidFill>
                  <a:srgbClr val="FF0000"/>
                </a:solidFill>
              </a:endParaRPr>
            </a:p>
            <a:p>
              <a:r>
                <a:rPr lang="zh-CN" altLang="en-US" sz="800" dirty="0">
                  <a:solidFill>
                    <a:srgbClr val="FF0000"/>
                  </a:solidFill>
                </a:rPr>
                <a:t>蓝牙接口</a:t>
              </a:r>
            </a:p>
          </p:txBody>
        </p:sp>
      </p:grpSp>
      <p:grpSp>
        <p:nvGrpSpPr>
          <p:cNvPr id="209" name="组合 208">
            <a:extLst>
              <a:ext uri="{FF2B5EF4-FFF2-40B4-BE49-F238E27FC236}">
                <a16:creationId xmlns:a16="http://schemas.microsoft.com/office/drawing/2014/main" id="{2E54B25B-166C-C3E4-4160-67F718DD2599}"/>
              </a:ext>
            </a:extLst>
          </p:cNvPr>
          <p:cNvGrpSpPr/>
          <p:nvPr/>
        </p:nvGrpSpPr>
        <p:grpSpPr>
          <a:xfrm>
            <a:off x="4933246" y="2775582"/>
            <a:ext cx="1469821" cy="1490025"/>
            <a:chOff x="5341598" y="781558"/>
            <a:chExt cx="1774411" cy="1801612"/>
          </a:xfrm>
        </p:grpSpPr>
        <p:pic>
          <p:nvPicPr>
            <p:cNvPr id="210" name="图形 209" descr="笔记本电脑">
              <a:extLst>
                <a:ext uri="{FF2B5EF4-FFF2-40B4-BE49-F238E27FC236}">
                  <a16:creationId xmlns:a16="http://schemas.microsoft.com/office/drawing/2014/main" id="{28A88700-43F6-3111-3DE0-1E7A08D69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41598" y="781558"/>
              <a:ext cx="1774411" cy="1801612"/>
            </a:xfrm>
            <a:prstGeom prst="rect">
              <a:avLst/>
            </a:prstGeom>
          </p:spPr>
        </p:pic>
        <p:pic>
          <p:nvPicPr>
            <p:cNvPr id="211" name="图片 210">
              <a:extLst>
                <a:ext uri="{FF2B5EF4-FFF2-40B4-BE49-F238E27FC236}">
                  <a16:creationId xmlns:a16="http://schemas.microsoft.com/office/drawing/2014/main" id="{EEA599C1-54B7-1E4D-A009-C380C2ACD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90712" y="1333348"/>
              <a:ext cx="1142074" cy="533354"/>
            </a:xfrm>
            <a:prstGeom prst="rect">
              <a:avLst/>
            </a:prstGeom>
          </p:spPr>
        </p:pic>
      </p:grpSp>
      <p:sp>
        <p:nvSpPr>
          <p:cNvPr id="213" name="矩形: 圆角 212">
            <a:extLst>
              <a:ext uri="{FF2B5EF4-FFF2-40B4-BE49-F238E27FC236}">
                <a16:creationId xmlns:a16="http://schemas.microsoft.com/office/drawing/2014/main" id="{03B93595-F930-7647-49CA-4C82E57BA4F5}"/>
              </a:ext>
            </a:extLst>
          </p:cNvPr>
          <p:cNvSpPr/>
          <p:nvPr/>
        </p:nvSpPr>
        <p:spPr>
          <a:xfrm>
            <a:off x="2143058" y="1128970"/>
            <a:ext cx="4593332" cy="3040530"/>
          </a:xfrm>
          <a:prstGeom prst="roundRect">
            <a:avLst>
              <a:gd name="adj" fmla="val 502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9" name="组合 258">
            <a:extLst>
              <a:ext uri="{FF2B5EF4-FFF2-40B4-BE49-F238E27FC236}">
                <a16:creationId xmlns:a16="http://schemas.microsoft.com/office/drawing/2014/main" id="{2E61CC5F-3BB9-A81B-1C72-9D6C12370739}"/>
              </a:ext>
            </a:extLst>
          </p:cNvPr>
          <p:cNvGrpSpPr/>
          <p:nvPr/>
        </p:nvGrpSpPr>
        <p:grpSpPr>
          <a:xfrm>
            <a:off x="4402933" y="1170323"/>
            <a:ext cx="1765527" cy="916427"/>
            <a:chOff x="2835296" y="2445174"/>
            <a:chExt cx="1952960" cy="1155680"/>
          </a:xfrm>
        </p:grpSpPr>
        <p:sp>
          <p:nvSpPr>
            <p:cNvPr id="260" name="矩形 259">
              <a:extLst>
                <a:ext uri="{FF2B5EF4-FFF2-40B4-BE49-F238E27FC236}">
                  <a16:creationId xmlns:a16="http://schemas.microsoft.com/office/drawing/2014/main" id="{8A0EB7F9-BA4F-F9F2-BD84-5515C2DFAF72}"/>
                </a:ext>
              </a:extLst>
            </p:cNvPr>
            <p:cNvSpPr/>
            <p:nvPr/>
          </p:nvSpPr>
          <p:spPr>
            <a:xfrm>
              <a:off x="2877845" y="2545641"/>
              <a:ext cx="1910411" cy="1004061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1" name="文本框 260">
              <a:extLst>
                <a:ext uri="{FF2B5EF4-FFF2-40B4-BE49-F238E27FC236}">
                  <a16:creationId xmlns:a16="http://schemas.microsoft.com/office/drawing/2014/main" id="{3E1EDDB0-5E4D-3520-8608-0B0C026D408D}"/>
                </a:ext>
              </a:extLst>
            </p:cNvPr>
            <p:cNvSpPr txBox="1"/>
            <p:nvPr/>
          </p:nvSpPr>
          <p:spPr>
            <a:xfrm>
              <a:off x="2852557" y="2445174"/>
              <a:ext cx="471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TX</a:t>
              </a:r>
              <a:endParaRPr lang="zh-CN" altLang="en-US" b="1" dirty="0"/>
            </a:p>
          </p:txBody>
        </p:sp>
        <p:sp>
          <p:nvSpPr>
            <p:cNvPr id="262" name="文本框 261">
              <a:extLst>
                <a:ext uri="{FF2B5EF4-FFF2-40B4-BE49-F238E27FC236}">
                  <a16:creationId xmlns:a16="http://schemas.microsoft.com/office/drawing/2014/main" id="{306F8BB8-0208-F81E-BCC0-969ABB146B89}"/>
                </a:ext>
              </a:extLst>
            </p:cNvPr>
            <p:cNvSpPr txBox="1"/>
            <p:nvPr/>
          </p:nvSpPr>
          <p:spPr>
            <a:xfrm>
              <a:off x="2866109" y="2717189"/>
              <a:ext cx="471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RX</a:t>
              </a:r>
              <a:endParaRPr lang="zh-CN" altLang="en-US" b="1" dirty="0"/>
            </a:p>
          </p:txBody>
        </p:sp>
        <p:sp>
          <p:nvSpPr>
            <p:cNvPr id="263" name="文本框 262">
              <a:extLst>
                <a:ext uri="{FF2B5EF4-FFF2-40B4-BE49-F238E27FC236}">
                  <a16:creationId xmlns:a16="http://schemas.microsoft.com/office/drawing/2014/main" id="{CCF3EAA5-20D8-5BA4-C7E5-DF6360DE3B32}"/>
                </a:ext>
              </a:extLst>
            </p:cNvPr>
            <p:cNvSpPr txBox="1"/>
            <p:nvPr/>
          </p:nvSpPr>
          <p:spPr>
            <a:xfrm>
              <a:off x="2835296" y="2952969"/>
              <a:ext cx="686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GND</a:t>
              </a:r>
              <a:endParaRPr lang="zh-CN" altLang="en-US" b="1" dirty="0"/>
            </a:p>
          </p:txBody>
        </p:sp>
        <p:sp>
          <p:nvSpPr>
            <p:cNvPr id="264" name="文本框 263">
              <a:extLst>
                <a:ext uri="{FF2B5EF4-FFF2-40B4-BE49-F238E27FC236}">
                  <a16:creationId xmlns:a16="http://schemas.microsoft.com/office/drawing/2014/main" id="{C8DAC4B3-6625-BC8D-4914-FCF24B25A5CD}"/>
                </a:ext>
              </a:extLst>
            </p:cNvPr>
            <p:cNvSpPr txBox="1"/>
            <p:nvPr/>
          </p:nvSpPr>
          <p:spPr>
            <a:xfrm>
              <a:off x="3346352" y="2677524"/>
              <a:ext cx="140615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USB TO TTL</a:t>
              </a:r>
            </a:p>
            <a:p>
              <a:r>
                <a:rPr lang="en-US" altLang="zh-CN" b="1" dirty="0">
                  <a:solidFill>
                    <a:schemeClr val="bg1"/>
                  </a:solidFill>
                </a:rPr>
                <a:t>CH340</a:t>
              </a:r>
              <a:r>
                <a:rPr lang="zh-CN" altLang="en-US" b="1" dirty="0">
                  <a:solidFill>
                    <a:schemeClr val="bg1"/>
                  </a:solidFill>
                </a:rPr>
                <a:t>模块</a:t>
              </a:r>
              <a:endParaRPr lang="en-US" altLang="zh-CN" b="1" dirty="0">
                <a:solidFill>
                  <a:schemeClr val="bg1"/>
                </a:solidFill>
              </a:endParaRPr>
            </a:p>
            <a:p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68" name="矩形 267">
            <a:extLst>
              <a:ext uri="{FF2B5EF4-FFF2-40B4-BE49-F238E27FC236}">
                <a16:creationId xmlns:a16="http://schemas.microsoft.com/office/drawing/2014/main" id="{2C1C1511-32EB-0FA6-6E92-827BFCCC0973}"/>
              </a:ext>
            </a:extLst>
          </p:cNvPr>
          <p:cNvSpPr/>
          <p:nvPr/>
        </p:nvSpPr>
        <p:spPr>
          <a:xfrm>
            <a:off x="4651499" y="2096998"/>
            <a:ext cx="1169970" cy="8781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9" name="文本框 268">
            <a:extLst>
              <a:ext uri="{FF2B5EF4-FFF2-40B4-BE49-F238E27FC236}">
                <a16:creationId xmlns:a16="http://schemas.microsoft.com/office/drawing/2014/main" id="{DF757FE8-5FED-9130-4D35-95C35F290BE9}"/>
              </a:ext>
            </a:extLst>
          </p:cNvPr>
          <p:cNvSpPr txBox="1"/>
          <p:nvPr/>
        </p:nvSpPr>
        <p:spPr>
          <a:xfrm>
            <a:off x="4529628" y="2001978"/>
            <a:ext cx="549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TX</a:t>
            </a:r>
            <a:endParaRPr lang="zh-CN" altLang="en-US" b="1" dirty="0"/>
          </a:p>
        </p:txBody>
      </p:sp>
      <p:sp>
        <p:nvSpPr>
          <p:cNvPr id="270" name="文本框 269">
            <a:extLst>
              <a:ext uri="{FF2B5EF4-FFF2-40B4-BE49-F238E27FC236}">
                <a16:creationId xmlns:a16="http://schemas.microsoft.com/office/drawing/2014/main" id="{6FA56C47-E6AA-4131-A7AE-D3A6BEA016F8}"/>
              </a:ext>
            </a:extLst>
          </p:cNvPr>
          <p:cNvSpPr txBox="1"/>
          <p:nvPr/>
        </p:nvSpPr>
        <p:spPr>
          <a:xfrm>
            <a:off x="4648617" y="2217844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RX</a:t>
            </a:r>
            <a:endParaRPr lang="zh-CN" altLang="en-US" b="1" dirty="0"/>
          </a:p>
        </p:txBody>
      </p:sp>
      <p:sp>
        <p:nvSpPr>
          <p:cNvPr id="271" name="文本框 270">
            <a:extLst>
              <a:ext uri="{FF2B5EF4-FFF2-40B4-BE49-F238E27FC236}">
                <a16:creationId xmlns:a16="http://schemas.microsoft.com/office/drawing/2014/main" id="{2FC18A53-2E40-FC19-4B6E-4AB39B03A06F}"/>
              </a:ext>
            </a:extLst>
          </p:cNvPr>
          <p:cNvSpPr txBox="1"/>
          <p:nvPr/>
        </p:nvSpPr>
        <p:spPr>
          <a:xfrm>
            <a:off x="4648617" y="2440917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GND</a:t>
            </a:r>
            <a:endParaRPr lang="zh-CN" altLang="en-US" b="1" dirty="0"/>
          </a:p>
        </p:txBody>
      </p:sp>
      <p:sp>
        <p:nvSpPr>
          <p:cNvPr id="272" name="文本框 271">
            <a:extLst>
              <a:ext uri="{FF2B5EF4-FFF2-40B4-BE49-F238E27FC236}">
                <a16:creationId xmlns:a16="http://schemas.microsoft.com/office/drawing/2014/main" id="{6F84BC71-7F3D-5561-C071-DDEE862EDDA5}"/>
              </a:ext>
            </a:extLst>
          </p:cNvPr>
          <p:cNvSpPr txBox="1"/>
          <p:nvPr/>
        </p:nvSpPr>
        <p:spPr>
          <a:xfrm>
            <a:off x="5190405" y="2333226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DAP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cxnSp>
        <p:nvCxnSpPr>
          <p:cNvPr id="274" name="连接符: 肘形 273">
            <a:extLst>
              <a:ext uri="{FF2B5EF4-FFF2-40B4-BE49-F238E27FC236}">
                <a16:creationId xmlns:a16="http://schemas.microsoft.com/office/drawing/2014/main" id="{92DB7725-B5D5-F859-6FEA-80E6DC874B3E}"/>
              </a:ext>
            </a:extLst>
          </p:cNvPr>
          <p:cNvCxnSpPr>
            <a:cxnSpLocks/>
            <a:stCxn id="272" idx="3"/>
          </p:cNvCxnSpPr>
          <p:nvPr/>
        </p:nvCxnSpPr>
        <p:spPr>
          <a:xfrm>
            <a:off x="5830324" y="2517892"/>
            <a:ext cx="265832" cy="66323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连接符: 肘形 274">
            <a:extLst>
              <a:ext uri="{FF2B5EF4-FFF2-40B4-BE49-F238E27FC236}">
                <a16:creationId xmlns:a16="http://schemas.microsoft.com/office/drawing/2014/main" id="{D231C13A-56C4-B67C-09BF-96B1B1CCF5F2}"/>
              </a:ext>
            </a:extLst>
          </p:cNvPr>
          <p:cNvCxnSpPr>
            <a:cxnSpLocks/>
          </p:cNvCxnSpPr>
          <p:nvPr/>
        </p:nvCxnSpPr>
        <p:spPr>
          <a:xfrm>
            <a:off x="6151328" y="1884434"/>
            <a:ext cx="132750" cy="1347977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连接符: 肘形 275">
            <a:extLst>
              <a:ext uri="{FF2B5EF4-FFF2-40B4-BE49-F238E27FC236}">
                <a16:creationId xmlns:a16="http://schemas.microsoft.com/office/drawing/2014/main" id="{C7622224-663E-F8EA-5711-9358E335EB45}"/>
              </a:ext>
            </a:extLst>
          </p:cNvPr>
          <p:cNvCxnSpPr>
            <a:cxnSpLocks/>
            <a:endCxn id="157" idx="3"/>
          </p:cNvCxnSpPr>
          <p:nvPr/>
        </p:nvCxnSpPr>
        <p:spPr>
          <a:xfrm rot="5400000">
            <a:off x="3697206" y="2186280"/>
            <a:ext cx="1336118" cy="277779"/>
          </a:xfrm>
          <a:prstGeom prst="bentConnector4">
            <a:avLst>
              <a:gd name="adj1" fmla="val 47022"/>
              <a:gd name="adj2" fmla="val 371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连接符: 肘形 276">
            <a:extLst>
              <a:ext uri="{FF2B5EF4-FFF2-40B4-BE49-F238E27FC236}">
                <a16:creationId xmlns:a16="http://schemas.microsoft.com/office/drawing/2014/main" id="{49571B66-95E3-DD01-BC52-C0891BFE7EFB}"/>
              </a:ext>
            </a:extLst>
          </p:cNvPr>
          <p:cNvCxnSpPr>
            <a:cxnSpLocks/>
            <a:endCxn id="185" idx="3"/>
          </p:cNvCxnSpPr>
          <p:nvPr/>
        </p:nvCxnSpPr>
        <p:spPr>
          <a:xfrm rot="5400000">
            <a:off x="4222069" y="2894245"/>
            <a:ext cx="535863" cy="44639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文本框 280">
            <a:extLst>
              <a:ext uri="{FF2B5EF4-FFF2-40B4-BE49-F238E27FC236}">
                <a16:creationId xmlns:a16="http://schemas.microsoft.com/office/drawing/2014/main" id="{1296EDF7-41DE-26D1-186F-5D1F36C1AD72}"/>
              </a:ext>
            </a:extLst>
          </p:cNvPr>
          <p:cNvSpPr txBox="1"/>
          <p:nvPr/>
        </p:nvSpPr>
        <p:spPr>
          <a:xfrm>
            <a:off x="5710796" y="211204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选择一个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445B60E-5787-D5AE-CF07-B2F0937E3308}"/>
              </a:ext>
            </a:extLst>
          </p:cNvPr>
          <p:cNvSpPr/>
          <p:nvPr/>
        </p:nvSpPr>
        <p:spPr>
          <a:xfrm>
            <a:off x="6233097" y="4400195"/>
            <a:ext cx="1778730" cy="992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22BA3BD-04A8-6C04-E627-F530CEE2AE8A}"/>
              </a:ext>
            </a:extLst>
          </p:cNvPr>
          <p:cNvSpPr txBox="1"/>
          <p:nvPr/>
        </p:nvSpPr>
        <p:spPr>
          <a:xfrm>
            <a:off x="7303475" y="4454834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B10T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12420D6-583C-6B79-D98F-9CA091F29E42}"/>
              </a:ext>
            </a:extLst>
          </p:cNvPr>
          <p:cNvSpPr txBox="1"/>
          <p:nvPr/>
        </p:nvSpPr>
        <p:spPr>
          <a:xfrm>
            <a:off x="7205083" y="4755162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B11R</a:t>
            </a:r>
            <a:endParaRPr lang="zh-CN" altLang="en-US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7B645F6-34D2-155F-DC07-05516219E418}"/>
              </a:ext>
            </a:extLst>
          </p:cNvPr>
          <p:cNvSpPr txBox="1"/>
          <p:nvPr/>
        </p:nvSpPr>
        <p:spPr>
          <a:xfrm>
            <a:off x="7166377" y="5014323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GND</a:t>
            </a:r>
            <a:endParaRPr lang="zh-CN" altLang="en-US" b="1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CC252C9-1E2B-089B-FC4E-0A3B6E62A5C7}"/>
              </a:ext>
            </a:extLst>
          </p:cNvPr>
          <p:cNvSpPr/>
          <p:nvPr/>
        </p:nvSpPr>
        <p:spPr>
          <a:xfrm>
            <a:off x="8235223" y="4400194"/>
            <a:ext cx="1910411" cy="100406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5236776-6161-1BAE-7E10-20088CEB4E9B}"/>
              </a:ext>
            </a:extLst>
          </p:cNvPr>
          <p:cNvSpPr txBox="1"/>
          <p:nvPr/>
        </p:nvSpPr>
        <p:spPr>
          <a:xfrm>
            <a:off x="8235223" y="4481254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TX</a:t>
            </a:r>
            <a:endParaRPr lang="zh-CN" altLang="en-US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B9F118F-26FB-6AF1-5743-A7F332B1102E}"/>
              </a:ext>
            </a:extLst>
          </p:cNvPr>
          <p:cNvSpPr txBox="1"/>
          <p:nvPr/>
        </p:nvSpPr>
        <p:spPr>
          <a:xfrm>
            <a:off x="8235223" y="4761735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RX</a:t>
            </a:r>
            <a:endParaRPr lang="zh-CN" altLang="en-US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7052858-584D-2176-16B6-91BC6536A69F}"/>
              </a:ext>
            </a:extLst>
          </p:cNvPr>
          <p:cNvSpPr txBox="1"/>
          <p:nvPr/>
        </p:nvSpPr>
        <p:spPr>
          <a:xfrm>
            <a:off x="8235223" y="5042217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GND</a:t>
            </a:r>
            <a:endParaRPr lang="zh-CN" altLang="en-US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E4B67D8-9EDD-C4BA-67ED-79CDFB9B02B8}"/>
              </a:ext>
            </a:extLst>
          </p:cNvPr>
          <p:cNvSpPr txBox="1"/>
          <p:nvPr/>
        </p:nvSpPr>
        <p:spPr>
          <a:xfrm>
            <a:off x="6242418" y="47004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小车底板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F057192-E550-60EA-F884-BB811D453A57}"/>
              </a:ext>
            </a:extLst>
          </p:cNvPr>
          <p:cNvSpPr txBox="1"/>
          <p:nvPr/>
        </p:nvSpPr>
        <p:spPr>
          <a:xfrm>
            <a:off x="8651281" y="4524587"/>
            <a:ext cx="1406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USB TO TTL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CH340</a:t>
            </a:r>
            <a:r>
              <a:rPr lang="zh-CN" altLang="en-US" b="1" dirty="0">
                <a:solidFill>
                  <a:schemeClr val="bg1"/>
                </a:solidFill>
              </a:rPr>
              <a:t>模块</a:t>
            </a:r>
            <a:endParaRPr lang="en-US" altLang="zh-CN" b="1" dirty="0">
              <a:solidFill>
                <a:schemeClr val="bg1"/>
              </a:solidFill>
            </a:endParaRPr>
          </a:p>
          <a:p>
            <a:endParaRPr lang="zh-CN" altLang="en-US" b="1" dirty="0">
              <a:solidFill>
                <a:schemeClr val="bg1"/>
              </a:solidFill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5E23F5C-57D1-240F-3788-795B73150E4D}"/>
              </a:ext>
            </a:extLst>
          </p:cNvPr>
          <p:cNvCxnSpPr>
            <a:cxnSpLocks/>
          </p:cNvCxnSpPr>
          <p:nvPr/>
        </p:nvCxnSpPr>
        <p:spPr>
          <a:xfrm>
            <a:off x="7892408" y="4706698"/>
            <a:ext cx="446790" cy="280482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91B9A810-561A-7BAA-8ECD-C66606DB7BDB}"/>
              </a:ext>
            </a:extLst>
          </p:cNvPr>
          <p:cNvCxnSpPr>
            <a:cxnSpLocks/>
          </p:cNvCxnSpPr>
          <p:nvPr/>
        </p:nvCxnSpPr>
        <p:spPr>
          <a:xfrm flipV="1">
            <a:off x="7710906" y="5213300"/>
            <a:ext cx="623421" cy="73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A59D289F-F138-7954-FA1D-E971CE53115D}"/>
              </a:ext>
            </a:extLst>
          </p:cNvPr>
          <p:cNvCxnSpPr>
            <a:cxnSpLocks/>
          </p:cNvCxnSpPr>
          <p:nvPr/>
        </p:nvCxnSpPr>
        <p:spPr>
          <a:xfrm flipV="1">
            <a:off x="7841372" y="4679502"/>
            <a:ext cx="512203" cy="274994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9D2DC629-87E3-B39B-F223-355C08166611}"/>
              </a:ext>
            </a:extLst>
          </p:cNvPr>
          <p:cNvSpPr/>
          <p:nvPr/>
        </p:nvSpPr>
        <p:spPr>
          <a:xfrm>
            <a:off x="2206813" y="4424012"/>
            <a:ext cx="1910411" cy="99282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EE12640-7EC2-08E4-F23F-BCC2859BC2C2}"/>
              </a:ext>
            </a:extLst>
          </p:cNvPr>
          <p:cNvSpPr txBox="1"/>
          <p:nvPr/>
        </p:nvSpPr>
        <p:spPr>
          <a:xfrm>
            <a:off x="3408872" y="4478651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TX</a:t>
            </a:r>
            <a:endParaRPr lang="zh-CN" altLang="en-US" b="1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61022AC-6F7D-07C2-F99D-BEB56B70ED6F}"/>
              </a:ext>
            </a:extLst>
          </p:cNvPr>
          <p:cNvSpPr txBox="1"/>
          <p:nvPr/>
        </p:nvSpPr>
        <p:spPr>
          <a:xfrm>
            <a:off x="3477231" y="4783666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RX</a:t>
            </a:r>
            <a:endParaRPr lang="zh-CN" altLang="en-US" b="1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9AD82A0-4095-83FD-54D8-FE6016E19CDA}"/>
              </a:ext>
            </a:extLst>
          </p:cNvPr>
          <p:cNvSpPr txBox="1"/>
          <p:nvPr/>
        </p:nvSpPr>
        <p:spPr>
          <a:xfrm>
            <a:off x="3277669" y="5071353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GND</a:t>
            </a:r>
            <a:endParaRPr lang="zh-CN" altLang="en-US" b="1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0F55EE7-86F4-88A5-7033-9E99AF42686D}"/>
              </a:ext>
            </a:extLst>
          </p:cNvPr>
          <p:cNvSpPr/>
          <p:nvPr/>
        </p:nvSpPr>
        <p:spPr>
          <a:xfrm>
            <a:off x="4340621" y="4424011"/>
            <a:ext cx="1515930" cy="1004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554FFA2-FFB0-2B7C-59D7-61D4E4036F2C}"/>
              </a:ext>
            </a:extLst>
          </p:cNvPr>
          <p:cNvSpPr txBox="1"/>
          <p:nvPr/>
        </p:nvSpPr>
        <p:spPr>
          <a:xfrm>
            <a:off x="2347815" y="4724242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DAP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FF54322-9179-DDB3-17A8-E76741777F60}"/>
              </a:ext>
            </a:extLst>
          </p:cNvPr>
          <p:cNvSpPr txBox="1"/>
          <p:nvPr/>
        </p:nvSpPr>
        <p:spPr>
          <a:xfrm>
            <a:off x="4866907" y="47509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小车底板</a:t>
            </a: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07C70B6B-188A-C9EF-7FE3-DE45DF042E4E}"/>
              </a:ext>
            </a:extLst>
          </p:cNvPr>
          <p:cNvCxnSpPr>
            <a:cxnSpLocks/>
          </p:cNvCxnSpPr>
          <p:nvPr/>
        </p:nvCxnSpPr>
        <p:spPr>
          <a:xfrm>
            <a:off x="3893830" y="4689736"/>
            <a:ext cx="446790" cy="280482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80944659-F0F1-B84A-8BD0-BA66B91BF349}"/>
              </a:ext>
            </a:extLst>
          </p:cNvPr>
          <p:cNvCxnSpPr>
            <a:cxnSpLocks/>
          </p:cNvCxnSpPr>
          <p:nvPr/>
        </p:nvCxnSpPr>
        <p:spPr>
          <a:xfrm flipV="1">
            <a:off x="3816303" y="5237117"/>
            <a:ext cx="623421" cy="73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2F8BE37D-A4F3-4BBC-A9F1-EAF6C08DF3CE}"/>
              </a:ext>
            </a:extLst>
          </p:cNvPr>
          <p:cNvCxnSpPr>
            <a:cxnSpLocks/>
            <a:endCxn id="55" idx="1"/>
          </p:cNvCxnSpPr>
          <p:nvPr/>
        </p:nvCxnSpPr>
        <p:spPr>
          <a:xfrm flipV="1">
            <a:off x="3895415" y="4681070"/>
            <a:ext cx="522709" cy="297164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A87DC8B3-E423-B5E1-65A9-FB61A7315584}"/>
              </a:ext>
            </a:extLst>
          </p:cNvPr>
          <p:cNvSpPr txBox="1"/>
          <p:nvPr/>
        </p:nvSpPr>
        <p:spPr>
          <a:xfrm>
            <a:off x="4418124" y="4496404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B10T</a:t>
            </a:r>
            <a:endParaRPr lang="zh-CN" altLang="en-US" b="1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296B0139-F61D-4845-5885-C97D5E0C8724}"/>
              </a:ext>
            </a:extLst>
          </p:cNvPr>
          <p:cNvSpPr txBox="1"/>
          <p:nvPr/>
        </p:nvSpPr>
        <p:spPr>
          <a:xfrm>
            <a:off x="4371086" y="4796811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B11R</a:t>
            </a:r>
            <a:endParaRPr lang="zh-CN" altLang="en-US" b="1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CE7102AB-9CA3-E27F-8A65-D611A7137F57}"/>
              </a:ext>
            </a:extLst>
          </p:cNvPr>
          <p:cNvSpPr txBox="1"/>
          <p:nvPr/>
        </p:nvSpPr>
        <p:spPr>
          <a:xfrm>
            <a:off x="4332380" y="5055972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GND</a:t>
            </a:r>
            <a:endParaRPr lang="zh-CN" altLang="en-US" b="1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602EC04D-4775-7A2D-0869-6C2A4A1CCF2E}"/>
              </a:ext>
            </a:extLst>
          </p:cNvPr>
          <p:cNvSpPr txBox="1"/>
          <p:nvPr/>
        </p:nvSpPr>
        <p:spPr>
          <a:xfrm>
            <a:off x="5863704" y="469907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或</a:t>
            </a:r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F58AC5FA-DDB9-B89A-508D-97FD04FA5BA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50" t="-1" r="1195" b="1322"/>
          <a:stretch/>
        </p:blipFill>
        <p:spPr>
          <a:xfrm>
            <a:off x="7000929" y="1453745"/>
            <a:ext cx="3073931" cy="222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555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图片 144">
            <a:extLst>
              <a:ext uri="{FF2B5EF4-FFF2-40B4-BE49-F238E27FC236}">
                <a16:creationId xmlns:a16="http://schemas.microsoft.com/office/drawing/2014/main" id="{7B1F2C8F-665A-A4CE-6848-B145FD4D3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20268">
            <a:off x="3226116" y="1989970"/>
            <a:ext cx="191383" cy="188687"/>
          </a:xfrm>
          <a:prstGeom prst="rect">
            <a:avLst/>
          </a:prstGeom>
        </p:spPr>
      </p:pic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1EE9EED5-B16C-726C-CCC5-8E6E86A33CFA}"/>
              </a:ext>
            </a:extLst>
          </p:cNvPr>
          <p:cNvGrpSpPr/>
          <p:nvPr/>
        </p:nvGrpSpPr>
        <p:grpSpPr>
          <a:xfrm>
            <a:off x="3034730" y="1078607"/>
            <a:ext cx="507414" cy="928789"/>
            <a:chOff x="3496100" y="999867"/>
            <a:chExt cx="615525" cy="1096404"/>
          </a:xfrm>
        </p:grpSpPr>
        <p:pic>
          <p:nvPicPr>
            <p:cNvPr id="162" name="图片 161">
              <a:extLst>
                <a:ext uri="{FF2B5EF4-FFF2-40B4-BE49-F238E27FC236}">
                  <a16:creationId xmlns:a16="http://schemas.microsoft.com/office/drawing/2014/main" id="{0AB07809-72B8-FE68-76B0-7141BA512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6100" y="999867"/>
              <a:ext cx="615525" cy="1096404"/>
            </a:xfrm>
            <a:prstGeom prst="rect">
              <a:avLst/>
            </a:prstGeom>
          </p:spPr>
        </p:pic>
        <p:pic>
          <p:nvPicPr>
            <p:cNvPr id="163" name="图片 162">
              <a:extLst>
                <a:ext uri="{FF2B5EF4-FFF2-40B4-BE49-F238E27FC236}">
                  <a16:creationId xmlns:a16="http://schemas.microsoft.com/office/drawing/2014/main" id="{A355BF18-7BB8-9614-D72D-47470D003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4235" t="8841"/>
            <a:stretch/>
          </p:blipFill>
          <p:spPr>
            <a:xfrm>
              <a:off x="3562253" y="1130491"/>
              <a:ext cx="478273" cy="946777"/>
            </a:xfrm>
            <a:prstGeom prst="rect">
              <a:avLst/>
            </a:prstGeom>
          </p:spPr>
        </p:pic>
      </p:grpSp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189631EB-970A-C5A5-0235-FD64DEBD4E8B}"/>
              </a:ext>
            </a:extLst>
          </p:cNvPr>
          <p:cNvGrpSpPr/>
          <p:nvPr/>
        </p:nvGrpSpPr>
        <p:grpSpPr>
          <a:xfrm>
            <a:off x="5450488" y="2485079"/>
            <a:ext cx="1446958" cy="1512638"/>
            <a:chOff x="5341598" y="781558"/>
            <a:chExt cx="1774411" cy="1801612"/>
          </a:xfrm>
        </p:grpSpPr>
        <p:pic>
          <p:nvPicPr>
            <p:cNvPr id="186" name="图形 185" descr="笔记本电脑">
              <a:extLst>
                <a:ext uri="{FF2B5EF4-FFF2-40B4-BE49-F238E27FC236}">
                  <a16:creationId xmlns:a16="http://schemas.microsoft.com/office/drawing/2014/main" id="{611EC5D5-4C2F-DF06-C6D7-147FB053C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41598" y="781558"/>
              <a:ext cx="1774411" cy="1801612"/>
            </a:xfrm>
            <a:prstGeom prst="rect">
              <a:avLst/>
            </a:prstGeom>
          </p:spPr>
        </p:pic>
        <p:pic>
          <p:nvPicPr>
            <p:cNvPr id="191" name="图片 190">
              <a:extLst>
                <a:ext uri="{FF2B5EF4-FFF2-40B4-BE49-F238E27FC236}">
                  <a16:creationId xmlns:a16="http://schemas.microsoft.com/office/drawing/2014/main" id="{13E3ABF1-C3A8-1C9E-1CE5-64D17FE14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90712" y="1333348"/>
              <a:ext cx="1142074" cy="533354"/>
            </a:xfrm>
            <a:prstGeom prst="rect">
              <a:avLst/>
            </a:prstGeom>
          </p:spPr>
        </p:pic>
      </p:grpSp>
      <p:grpSp>
        <p:nvGrpSpPr>
          <p:cNvPr id="201" name="组合 200">
            <a:extLst>
              <a:ext uri="{FF2B5EF4-FFF2-40B4-BE49-F238E27FC236}">
                <a16:creationId xmlns:a16="http://schemas.microsoft.com/office/drawing/2014/main" id="{45D13036-DDF3-2F08-AF91-89C4E176F4AD}"/>
              </a:ext>
            </a:extLst>
          </p:cNvPr>
          <p:cNvGrpSpPr/>
          <p:nvPr/>
        </p:nvGrpSpPr>
        <p:grpSpPr>
          <a:xfrm rot="16243598">
            <a:off x="3390720" y="2883730"/>
            <a:ext cx="616103" cy="1237844"/>
            <a:chOff x="4931170" y="1275299"/>
            <a:chExt cx="467123" cy="1277245"/>
          </a:xfrm>
        </p:grpSpPr>
        <p:sp>
          <p:nvSpPr>
            <p:cNvPr id="202" name="矩形 201">
              <a:extLst>
                <a:ext uri="{FF2B5EF4-FFF2-40B4-BE49-F238E27FC236}">
                  <a16:creationId xmlns:a16="http://schemas.microsoft.com/office/drawing/2014/main" id="{7B736680-72F5-60CD-DEEA-9D630D78E627}"/>
                </a:ext>
              </a:extLst>
            </p:cNvPr>
            <p:cNvSpPr/>
            <p:nvPr/>
          </p:nvSpPr>
          <p:spPr>
            <a:xfrm>
              <a:off x="4931170" y="1275299"/>
              <a:ext cx="467123" cy="1277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03" name="图片 202">
              <a:extLst>
                <a:ext uri="{FF2B5EF4-FFF2-40B4-BE49-F238E27FC236}">
                  <a16:creationId xmlns:a16="http://schemas.microsoft.com/office/drawing/2014/main" id="{D02DACEA-F9FA-4FC1-C8A8-BAA53F4524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25" t="6939" r="14494" b="5237"/>
            <a:stretch/>
          </p:blipFill>
          <p:spPr>
            <a:xfrm rot="5400000">
              <a:off x="4629494" y="1634674"/>
              <a:ext cx="1051760" cy="377925"/>
            </a:xfrm>
            <a:prstGeom prst="rect">
              <a:avLst/>
            </a:prstGeom>
          </p:spPr>
        </p:pic>
      </p:grpSp>
      <p:sp>
        <p:nvSpPr>
          <p:cNvPr id="204" name="文本框 203">
            <a:extLst>
              <a:ext uri="{FF2B5EF4-FFF2-40B4-BE49-F238E27FC236}">
                <a16:creationId xmlns:a16="http://schemas.microsoft.com/office/drawing/2014/main" id="{D4F82171-891C-D0CA-A9BE-A82F8A07556F}"/>
              </a:ext>
            </a:extLst>
          </p:cNvPr>
          <p:cNvSpPr txBox="1"/>
          <p:nvPr/>
        </p:nvSpPr>
        <p:spPr>
          <a:xfrm rot="249797">
            <a:off x="4035400" y="3402044"/>
            <a:ext cx="35137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205" name="文本框 204">
            <a:extLst>
              <a:ext uri="{FF2B5EF4-FFF2-40B4-BE49-F238E27FC236}">
                <a16:creationId xmlns:a16="http://schemas.microsoft.com/office/drawing/2014/main" id="{E97D5E5F-5F27-B305-FB73-77315D8B8487}"/>
              </a:ext>
            </a:extLst>
          </p:cNvPr>
          <p:cNvSpPr txBox="1"/>
          <p:nvPr/>
        </p:nvSpPr>
        <p:spPr>
          <a:xfrm>
            <a:off x="4101200" y="3299993"/>
            <a:ext cx="2744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 dirty="0">
                <a:solidFill>
                  <a:schemeClr val="bg1"/>
                </a:solidFill>
              </a:rPr>
              <a:t>TX</a:t>
            </a:r>
          </a:p>
        </p:txBody>
      </p:sp>
      <p:sp>
        <p:nvSpPr>
          <p:cNvPr id="206" name="文本框 205">
            <a:extLst>
              <a:ext uri="{FF2B5EF4-FFF2-40B4-BE49-F238E27FC236}">
                <a16:creationId xmlns:a16="http://schemas.microsoft.com/office/drawing/2014/main" id="{1CDAFCC7-8AF0-B218-848A-EFA5CD721025}"/>
              </a:ext>
            </a:extLst>
          </p:cNvPr>
          <p:cNvSpPr txBox="1"/>
          <p:nvPr/>
        </p:nvSpPr>
        <p:spPr>
          <a:xfrm>
            <a:off x="4113782" y="3192922"/>
            <a:ext cx="2808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 dirty="0">
                <a:solidFill>
                  <a:schemeClr val="bg1"/>
                </a:solidFill>
              </a:rPr>
              <a:t>RX</a:t>
            </a:r>
          </a:p>
        </p:txBody>
      </p:sp>
      <p:sp>
        <p:nvSpPr>
          <p:cNvPr id="207" name="文本框 206">
            <a:extLst>
              <a:ext uri="{FF2B5EF4-FFF2-40B4-BE49-F238E27FC236}">
                <a16:creationId xmlns:a16="http://schemas.microsoft.com/office/drawing/2014/main" id="{4E611906-476B-0759-A66B-23566D51278E}"/>
              </a:ext>
            </a:extLst>
          </p:cNvPr>
          <p:cNvSpPr txBox="1"/>
          <p:nvPr/>
        </p:nvSpPr>
        <p:spPr>
          <a:xfrm rot="21412080">
            <a:off x="4056211" y="3514259"/>
            <a:ext cx="33054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b="1" dirty="0">
                <a:solidFill>
                  <a:schemeClr val="bg1"/>
                </a:solidFill>
              </a:rPr>
              <a:t>VCC</a:t>
            </a:r>
          </a:p>
        </p:txBody>
      </p:sp>
      <p:pic>
        <p:nvPicPr>
          <p:cNvPr id="208" name="图片 207">
            <a:extLst>
              <a:ext uri="{FF2B5EF4-FFF2-40B4-BE49-F238E27FC236}">
                <a16:creationId xmlns:a16="http://schemas.microsoft.com/office/drawing/2014/main" id="{37C9D6CD-BB64-2FE3-22E6-06FE22B58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523968">
            <a:off x="3188429" y="2881115"/>
            <a:ext cx="238386" cy="235028"/>
          </a:xfrm>
          <a:prstGeom prst="rect">
            <a:avLst/>
          </a:prstGeom>
        </p:spPr>
      </p:pic>
      <p:sp>
        <p:nvSpPr>
          <p:cNvPr id="212" name="矩形: 圆角 211">
            <a:extLst>
              <a:ext uri="{FF2B5EF4-FFF2-40B4-BE49-F238E27FC236}">
                <a16:creationId xmlns:a16="http://schemas.microsoft.com/office/drawing/2014/main" id="{CD32D95D-4F63-BEA6-41EE-E9A1138ED5A4}"/>
              </a:ext>
            </a:extLst>
          </p:cNvPr>
          <p:cNvSpPr/>
          <p:nvPr/>
        </p:nvSpPr>
        <p:spPr>
          <a:xfrm>
            <a:off x="2947543" y="982333"/>
            <a:ext cx="3887147" cy="3024341"/>
          </a:xfrm>
          <a:prstGeom prst="roundRect">
            <a:avLst>
              <a:gd name="adj" fmla="val 502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9" name="组合 228">
            <a:extLst>
              <a:ext uri="{FF2B5EF4-FFF2-40B4-BE49-F238E27FC236}">
                <a16:creationId xmlns:a16="http://schemas.microsoft.com/office/drawing/2014/main" id="{AB2EEAA7-6644-C9CF-AC7B-DBE27CD3C5D8}"/>
              </a:ext>
            </a:extLst>
          </p:cNvPr>
          <p:cNvGrpSpPr/>
          <p:nvPr/>
        </p:nvGrpSpPr>
        <p:grpSpPr>
          <a:xfrm>
            <a:off x="4649981" y="1030520"/>
            <a:ext cx="1787582" cy="916427"/>
            <a:chOff x="2835296" y="2445174"/>
            <a:chExt cx="1977356" cy="1155680"/>
          </a:xfrm>
        </p:grpSpPr>
        <p:sp>
          <p:nvSpPr>
            <p:cNvPr id="218" name="矩形 217">
              <a:extLst>
                <a:ext uri="{FF2B5EF4-FFF2-40B4-BE49-F238E27FC236}">
                  <a16:creationId xmlns:a16="http://schemas.microsoft.com/office/drawing/2014/main" id="{ED8241E1-25A7-C1DF-3CD7-EAD6F831F063}"/>
                </a:ext>
              </a:extLst>
            </p:cNvPr>
            <p:cNvSpPr/>
            <p:nvPr/>
          </p:nvSpPr>
          <p:spPr>
            <a:xfrm>
              <a:off x="2902241" y="2545539"/>
              <a:ext cx="1910411" cy="100406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9" name="文本框 218">
              <a:extLst>
                <a:ext uri="{FF2B5EF4-FFF2-40B4-BE49-F238E27FC236}">
                  <a16:creationId xmlns:a16="http://schemas.microsoft.com/office/drawing/2014/main" id="{F6387BE5-0921-379C-4B96-D6FFA53A0636}"/>
                </a:ext>
              </a:extLst>
            </p:cNvPr>
            <p:cNvSpPr txBox="1"/>
            <p:nvPr/>
          </p:nvSpPr>
          <p:spPr>
            <a:xfrm>
              <a:off x="2852557" y="2445174"/>
              <a:ext cx="471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TX</a:t>
              </a:r>
              <a:endParaRPr lang="zh-CN" altLang="en-US" b="1" dirty="0"/>
            </a:p>
          </p:txBody>
        </p:sp>
        <p:sp>
          <p:nvSpPr>
            <p:cNvPr id="220" name="文本框 219">
              <a:extLst>
                <a:ext uri="{FF2B5EF4-FFF2-40B4-BE49-F238E27FC236}">
                  <a16:creationId xmlns:a16="http://schemas.microsoft.com/office/drawing/2014/main" id="{E0CA1407-175D-B39A-3A3D-82124DC2AD97}"/>
                </a:ext>
              </a:extLst>
            </p:cNvPr>
            <p:cNvSpPr txBox="1"/>
            <p:nvPr/>
          </p:nvSpPr>
          <p:spPr>
            <a:xfrm>
              <a:off x="2866109" y="2717189"/>
              <a:ext cx="471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RX</a:t>
              </a:r>
              <a:endParaRPr lang="zh-CN" altLang="en-US" b="1" dirty="0"/>
            </a:p>
          </p:txBody>
        </p:sp>
        <p:sp>
          <p:nvSpPr>
            <p:cNvPr id="221" name="文本框 220">
              <a:extLst>
                <a:ext uri="{FF2B5EF4-FFF2-40B4-BE49-F238E27FC236}">
                  <a16:creationId xmlns:a16="http://schemas.microsoft.com/office/drawing/2014/main" id="{3628615C-540F-0092-3C62-8BC239D298B9}"/>
                </a:ext>
              </a:extLst>
            </p:cNvPr>
            <p:cNvSpPr txBox="1"/>
            <p:nvPr/>
          </p:nvSpPr>
          <p:spPr>
            <a:xfrm>
              <a:off x="2835296" y="2952969"/>
              <a:ext cx="686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GND</a:t>
              </a:r>
              <a:endParaRPr lang="zh-CN" altLang="en-US" b="1" dirty="0"/>
            </a:p>
          </p:txBody>
        </p:sp>
        <p:sp>
          <p:nvSpPr>
            <p:cNvPr id="222" name="文本框 221">
              <a:extLst>
                <a:ext uri="{FF2B5EF4-FFF2-40B4-BE49-F238E27FC236}">
                  <a16:creationId xmlns:a16="http://schemas.microsoft.com/office/drawing/2014/main" id="{3458D1DD-8D4E-D6B2-02EF-055950B07789}"/>
                </a:ext>
              </a:extLst>
            </p:cNvPr>
            <p:cNvSpPr txBox="1"/>
            <p:nvPr/>
          </p:nvSpPr>
          <p:spPr>
            <a:xfrm>
              <a:off x="3346352" y="2677524"/>
              <a:ext cx="140615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USB TO TTL</a:t>
              </a:r>
            </a:p>
            <a:p>
              <a:r>
                <a:rPr lang="en-US" altLang="zh-CN" b="1" dirty="0">
                  <a:solidFill>
                    <a:schemeClr val="bg1"/>
                  </a:solidFill>
                </a:rPr>
                <a:t>CH340</a:t>
              </a:r>
              <a:r>
                <a:rPr lang="zh-CN" altLang="en-US" b="1" dirty="0">
                  <a:solidFill>
                    <a:schemeClr val="bg1"/>
                  </a:solidFill>
                </a:rPr>
                <a:t>模块</a:t>
              </a:r>
              <a:endParaRPr lang="en-US" altLang="zh-CN" b="1" dirty="0">
                <a:solidFill>
                  <a:schemeClr val="bg1"/>
                </a:solidFill>
              </a:endParaRPr>
            </a:p>
            <a:p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23" name="矩形 222">
            <a:extLst>
              <a:ext uri="{FF2B5EF4-FFF2-40B4-BE49-F238E27FC236}">
                <a16:creationId xmlns:a16="http://schemas.microsoft.com/office/drawing/2014/main" id="{FA01FDF3-9CA9-3AF8-7A8E-39C206CAD852}"/>
              </a:ext>
            </a:extLst>
          </p:cNvPr>
          <p:cNvSpPr/>
          <p:nvPr/>
        </p:nvSpPr>
        <p:spPr>
          <a:xfrm>
            <a:off x="4616303" y="1994917"/>
            <a:ext cx="1169970" cy="8781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4" name="文本框 223">
            <a:extLst>
              <a:ext uri="{FF2B5EF4-FFF2-40B4-BE49-F238E27FC236}">
                <a16:creationId xmlns:a16="http://schemas.microsoft.com/office/drawing/2014/main" id="{16C2A4C1-BF09-8DCD-9E26-FAD438E8CAD5}"/>
              </a:ext>
            </a:extLst>
          </p:cNvPr>
          <p:cNvSpPr txBox="1"/>
          <p:nvPr/>
        </p:nvSpPr>
        <p:spPr>
          <a:xfrm>
            <a:off x="4613421" y="1912551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TX</a:t>
            </a:r>
            <a:endParaRPr lang="zh-CN" altLang="en-US" b="1" dirty="0"/>
          </a:p>
        </p:txBody>
      </p:sp>
      <p:sp>
        <p:nvSpPr>
          <p:cNvPr id="225" name="文本框 224">
            <a:extLst>
              <a:ext uri="{FF2B5EF4-FFF2-40B4-BE49-F238E27FC236}">
                <a16:creationId xmlns:a16="http://schemas.microsoft.com/office/drawing/2014/main" id="{389CCBBF-FCA6-BA35-1D45-0F572F247E15}"/>
              </a:ext>
            </a:extLst>
          </p:cNvPr>
          <p:cNvSpPr txBox="1"/>
          <p:nvPr/>
        </p:nvSpPr>
        <p:spPr>
          <a:xfrm>
            <a:off x="4613421" y="2115763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RX</a:t>
            </a:r>
            <a:endParaRPr lang="zh-CN" altLang="en-US" b="1" dirty="0"/>
          </a:p>
        </p:txBody>
      </p:sp>
      <p:sp>
        <p:nvSpPr>
          <p:cNvPr id="226" name="文本框 225">
            <a:extLst>
              <a:ext uri="{FF2B5EF4-FFF2-40B4-BE49-F238E27FC236}">
                <a16:creationId xmlns:a16="http://schemas.microsoft.com/office/drawing/2014/main" id="{FB428B7E-017E-4ADB-44E7-267614D64D2F}"/>
              </a:ext>
            </a:extLst>
          </p:cNvPr>
          <p:cNvSpPr txBox="1"/>
          <p:nvPr/>
        </p:nvSpPr>
        <p:spPr>
          <a:xfrm>
            <a:off x="4613421" y="2338836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GND</a:t>
            </a:r>
            <a:endParaRPr lang="zh-CN" altLang="en-US" b="1" dirty="0"/>
          </a:p>
        </p:txBody>
      </p:sp>
      <p:sp>
        <p:nvSpPr>
          <p:cNvPr id="227" name="文本框 226">
            <a:extLst>
              <a:ext uri="{FF2B5EF4-FFF2-40B4-BE49-F238E27FC236}">
                <a16:creationId xmlns:a16="http://schemas.microsoft.com/office/drawing/2014/main" id="{AC847280-7622-8F98-26A9-3E37716A38C0}"/>
              </a:ext>
            </a:extLst>
          </p:cNvPr>
          <p:cNvSpPr txBox="1"/>
          <p:nvPr/>
        </p:nvSpPr>
        <p:spPr>
          <a:xfrm>
            <a:off x="5155209" y="2231145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DAP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30" name="文本框 229">
            <a:extLst>
              <a:ext uri="{FF2B5EF4-FFF2-40B4-BE49-F238E27FC236}">
                <a16:creationId xmlns:a16="http://schemas.microsoft.com/office/drawing/2014/main" id="{3DBCCE33-C467-E083-F211-3898C8FB7B03}"/>
              </a:ext>
            </a:extLst>
          </p:cNvPr>
          <p:cNvSpPr txBox="1"/>
          <p:nvPr/>
        </p:nvSpPr>
        <p:spPr>
          <a:xfrm>
            <a:off x="4613421" y="2558001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5V</a:t>
            </a:r>
            <a:endParaRPr lang="zh-CN" altLang="en-US" b="1" dirty="0"/>
          </a:p>
        </p:txBody>
      </p:sp>
      <p:sp>
        <p:nvSpPr>
          <p:cNvPr id="232" name="文本框 231">
            <a:extLst>
              <a:ext uri="{FF2B5EF4-FFF2-40B4-BE49-F238E27FC236}">
                <a16:creationId xmlns:a16="http://schemas.microsoft.com/office/drawing/2014/main" id="{846118FB-6677-71BE-FBD9-F96F0BADBE6E}"/>
              </a:ext>
            </a:extLst>
          </p:cNvPr>
          <p:cNvSpPr txBox="1"/>
          <p:nvPr/>
        </p:nvSpPr>
        <p:spPr>
          <a:xfrm>
            <a:off x="4698525" y="159749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5V</a:t>
            </a:r>
            <a:endParaRPr lang="zh-CN" altLang="en-US" b="1" dirty="0"/>
          </a:p>
        </p:txBody>
      </p:sp>
      <p:cxnSp>
        <p:nvCxnSpPr>
          <p:cNvPr id="237" name="连接符: 肘形 236">
            <a:extLst>
              <a:ext uri="{FF2B5EF4-FFF2-40B4-BE49-F238E27FC236}">
                <a16:creationId xmlns:a16="http://schemas.microsoft.com/office/drawing/2014/main" id="{7320BDFD-9FB7-B260-B038-68119184562E}"/>
              </a:ext>
            </a:extLst>
          </p:cNvPr>
          <p:cNvCxnSpPr>
            <a:cxnSpLocks/>
            <a:stCxn id="218" idx="3"/>
          </p:cNvCxnSpPr>
          <p:nvPr/>
        </p:nvCxnSpPr>
        <p:spPr>
          <a:xfrm>
            <a:off x="6437563" y="1508206"/>
            <a:ext cx="132750" cy="1347977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连接符: 肘形 239">
            <a:extLst>
              <a:ext uri="{FF2B5EF4-FFF2-40B4-BE49-F238E27FC236}">
                <a16:creationId xmlns:a16="http://schemas.microsoft.com/office/drawing/2014/main" id="{08C5DAE3-56E3-A64D-2203-1C1AE8F0496E}"/>
              </a:ext>
            </a:extLst>
          </p:cNvPr>
          <p:cNvCxnSpPr>
            <a:cxnSpLocks/>
            <a:stCxn id="227" idx="3"/>
          </p:cNvCxnSpPr>
          <p:nvPr/>
        </p:nvCxnSpPr>
        <p:spPr>
          <a:xfrm>
            <a:off x="5795128" y="2415811"/>
            <a:ext cx="265832" cy="66323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连接符: 肘形 241">
            <a:extLst>
              <a:ext uri="{FF2B5EF4-FFF2-40B4-BE49-F238E27FC236}">
                <a16:creationId xmlns:a16="http://schemas.microsoft.com/office/drawing/2014/main" id="{B8AC4FBE-407E-83B1-E223-81F3E5537054}"/>
              </a:ext>
            </a:extLst>
          </p:cNvPr>
          <p:cNvCxnSpPr>
            <a:cxnSpLocks/>
            <a:stCxn id="225" idx="1"/>
            <a:endCxn id="207" idx="3"/>
          </p:cNvCxnSpPr>
          <p:nvPr/>
        </p:nvCxnSpPr>
        <p:spPr>
          <a:xfrm rot="10800000" flipV="1">
            <a:off x="4386505" y="2300428"/>
            <a:ext cx="226917" cy="129713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连接符: 肘形 249">
            <a:extLst>
              <a:ext uri="{FF2B5EF4-FFF2-40B4-BE49-F238E27FC236}">
                <a16:creationId xmlns:a16="http://schemas.microsoft.com/office/drawing/2014/main" id="{68FBDFC2-B0C1-956E-BFC2-FB01CCB617A8}"/>
              </a:ext>
            </a:extLst>
          </p:cNvPr>
          <p:cNvCxnSpPr>
            <a:cxnSpLocks/>
            <a:endCxn id="206" idx="0"/>
          </p:cNvCxnSpPr>
          <p:nvPr/>
        </p:nvCxnSpPr>
        <p:spPr>
          <a:xfrm rot="5400000">
            <a:off x="3547442" y="2074487"/>
            <a:ext cx="1825199" cy="411671"/>
          </a:xfrm>
          <a:prstGeom prst="bentConnector3">
            <a:avLst>
              <a:gd name="adj1" fmla="val -426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文本框 257">
            <a:extLst>
              <a:ext uri="{FF2B5EF4-FFF2-40B4-BE49-F238E27FC236}">
                <a16:creationId xmlns:a16="http://schemas.microsoft.com/office/drawing/2014/main" id="{73276B0D-A9CD-6001-4FC3-5919C6075E9C}"/>
              </a:ext>
            </a:extLst>
          </p:cNvPr>
          <p:cNvSpPr txBox="1"/>
          <p:nvPr/>
        </p:nvSpPr>
        <p:spPr>
          <a:xfrm>
            <a:off x="5755936" y="19500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选择一个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82E3059-C253-25C9-57A4-89CBB2D9276B}"/>
              </a:ext>
            </a:extLst>
          </p:cNvPr>
          <p:cNvSpPr/>
          <p:nvPr/>
        </p:nvSpPr>
        <p:spPr>
          <a:xfrm>
            <a:off x="8779092" y="4376561"/>
            <a:ext cx="1910411" cy="113342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4C4C9B8-3DB5-B95B-2351-9FCCDC97A3AA}"/>
              </a:ext>
            </a:extLst>
          </p:cNvPr>
          <p:cNvSpPr txBox="1"/>
          <p:nvPr/>
        </p:nvSpPr>
        <p:spPr>
          <a:xfrm>
            <a:off x="8779092" y="4457621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TX</a:t>
            </a:r>
            <a:endParaRPr lang="zh-CN" altLang="en-US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9B1612C-DED3-EAC2-37BB-5BFEF8F641AA}"/>
              </a:ext>
            </a:extLst>
          </p:cNvPr>
          <p:cNvSpPr txBox="1"/>
          <p:nvPr/>
        </p:nvSpPr>
        <p:spPr>
          <a:xfrm>
            <a:off x="8779092" y="4738102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RX</a:t>
            </a:r>
            <a:endParaRPr lang="zh-CN" altLang="en-US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78D8208-0552-699E-3E3F-9A373622EF7F}"/>
              </a:ext>
            </a:extLst>
          </p:cNvPr>
          <p:cNvSpPr txBox="1"/>
          <p:nvPr/>
        </p:nvSpPr>
        <p:spPr>
          <a:xfrm>
            <a:off x="8779092" y="5018584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GND</a:t>
            </a:r>
            <a:endParaRPr lang="zh-CN" altLang="en-US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A3C2253-4289-BA7C-45CB-0BA2C25D8B67}"/>
              </a:ext>
            </a:extLst>
          </p:cNvPr>
          <p:cNvSpPr txBox="1"/>
          <p:nvPr/>
        </p:nvSpPr>
        <p:spPr>
          <a:xfrm>
            <a:off x="9195150" y="4500954"/>
            <a:ext cx="1406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USB TO TTL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CH340</a:t>
            </a:r>
            <a:r>
              <a:rPr lang="zh-CN" altLang="en-US" b="1" dirty="0">
                <a:solidFill>
                  <a:schemeClr val="bg1"/>
                </a:solidFill>
              </a:rPr>
              <a:t>模块</a:t>
            </a:r>
            <a:endParaRPr lang="en-US" altLang="zh-CN" b="1" dirty="0">
              <a:solidFill>
                <a:schemeClr val="bg1"/>
              </a:solidFill>
            </a:endParaRPr>
          </a:p>
          <a:p>
            <a:endParaRPr lang="zh-CN" altLang="en-US" b="1" dirty="0">
              <a:solidFill>
                <a:schemeClr val="bg1"/>
              </a:solidFill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A01B961-E2C6-F8D6-FF0A-E7E364167C29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8472402" y="4713674"/>
            <a:ext cx="306690" cy="20909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E4BAE555-FA6A-728B-44F1-1F04E3140429}"/>
              </a:ext>
            </a:extLst>
          </p:cNvPr>
          <p:cNvCxnSpPr>
            <a:cxnSpLocks/>
          </p:cNvCxnSpPr>
          <p:nvPr/>
        </p:nvCxnSpPr>
        <p:spPr>
          <a:xfrm>
            <a:off x="8428790" y="4891329"/>
            <a:ext cx="422165" cy="3143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F68D442E-2003-1C48-9905-D6DB883D2C18}"/>
              </a:ext>
            </a:extLst>
          </p:cNvPr>
          <p:cNvCxnSpPr>
            <a:cxnSpLocks/>
          </p:cNvCxnSpPr>
          <p:nvPr/>
        </p:nvCxnSpPr>
        <p:spPr>
          <a:xfrm>
            <a:off x="8481596" y="4517650"/>
            <a:ext cx="284104" cy="158777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45469EF8-7D44-8E7E-6932-842C1D2D7BAC}"/>
              </a:ext>
            </a:extLst>
          </p:cNvPr>
          <p:cNvSpPr/>
          <p:nvPr/>
        </p:nvSpPr>
        <p:spPr>
          <a:xfrm>
            <a:off x="2596678" y="4368841"/>
            <a:ext cx="1910411" cy="113342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041FEAD-62C7-9CCA-19BE-641DF4C4757C}"/>
              </a:ext>
            </a:extLst>
          </p:cNvPr>
          <p:cNvSpPr txBox="1"/>
          <p:nvPr/>
        </p:nvSpPr>
        <p:spPr>
          <a:xfrm>
            <a:off x="4012566" y="439138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TX</a:t>
            </a:r>
            <a:endParaRPr lang="zh-CN" altLang="en-US" b="1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631C511-73E8-A402-97BF-C7B7CB3FB76F}"/>
              </a:ext>
            </a:extLst>
          </p:cNvPr>
          <p:cNvSpPr txBox="1"/>
          <p:nvPr/>
        </p:nvSpPr>
        <p:spPr>
          <a:xfrm>
            <a:off x="3954562" y="4657189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RX</a:t>
            </a:r>
            <a:endParaRPr lang="zh-CN" altLang="en-US" b="1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449B46B-5595-43EE-C19D-737C47DA04C7}"/>
              </a:ext>
            </a:extLst>
          </p:cNvPr>
          <p:cNvSpPr txBox="1"/>
          <p:nvPr/>
        </p:nvSpPr>
        <p:spPr>
          <a:xfrm>
            <a:off x="3709313" y="4962619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GND</a:t>
            </a:r>
            <a:endParaRPr lang="zh-CN" altLang="en-US" b="1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81E175A-99E9-5D09-6620-7C30D9C0364F}"/>
              </a:ext>
            </a:extLst>
          </p:cNvPr>
          <p:cNvSpPr txBox="1"/>
          <p:nvPr/>
        </p:nvSpPr>
        <p:spPr>
          <a:xfrm>
            <a:off x="2737680" y="4669072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DAP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0263CCB1-B24B-423D-4CF8-1F2392830F2F}"/>
              </a:ext>
            </a:extLst>
          </p:cNvPr>
          <p:cNvCxnSpPr>
            <a:cxnSpLocks/>
          </p:cNvCxnSpPr>
          <p:nvPr/>
        </p:nvCxnSpPr>
        <p:spPr>
          <a:xfrm>
            <a:off x="4381970" y="4578651"/>
            <a:ext cx="443140" cy="9250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8C13133A-AB1F-F09E-1F10-E2B5AA87E661}"/>
              </a:ext>
            </a:extLst>
          </p:cNvPr>
          <p:cNvCxnSpPr>
            <a:cxnSpLocks/>
          </p:cNvCxnSpPr>
          <p:nvPr/>
        </p:nvCxnSpPr>
        <p:spPr>
          <a:xfrm flipV="1">
            <a:off x="4206168" y="5181947"/>
            <a:ext cx="623421" cy="73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8E89991B-1BE5-D16B-E325-3CB5FF1C0B62}"/>
              </a:ext>
            </a:extLst>
          </p:cNvPr>
          <p:cNvCxnSpPr>
            <a:cxnSpLocks/>
          </p:cNvCxnSpPr>
          <p:nvPr/>
        </p:nvCxnSpPr>
        <p:spPr>
          <a:xfrm>
            <a:off x="4316553" y="4846776"/>
            <a:ext cx="425987" cy="8341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5276500E-55EB-89F8-DAB6-5209956EABA7}"/>
              </a:ext>
            </a:extLst>
          </p:cNvPr>
          <p:cNvSpPr txBox="1"/>
          <p:nvPr/>
        </p:nvSpPr>
        <p:spPr>
          <a:xfrm>
            <a:off x="6461087" y="466311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或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30BDCA8E-2428-7938-DDAD-7B661A426E02}"/>
              </a:ext>
            </a:extLst>
          </p:cNvPr>
          <p:cNvSpPr txBox="1"/>
          <p:nvPr/>
        </p:nvSpPr>
        <p:spPr>
          <a:xfrm>
            <a:off x="3998154" y="521064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5V</a:t>
            </a:r>
            <a:endParaRPr lang="zh-CN" altLang="en-US" b="1" dirty="0"/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031DD95B-9DF2-2045-A3DE-7AD9B0DDB7C6}"/>
              </a:ext>
            </a:extLst>
          </p:cNvPr>
          <p:cNvGrpSpPr/>
          <p:nvPr/>
        </p:nvGrpSpPr>
        <p:grpSpPr>
          <a:xfrm>
            <a:off x="6840480" y="4360663"/>
            <a:ext cx="1724871" cy="937350"/>
            <a:chOff x="7409562" y="2688817"/>
            <a:chExt cx="1322219" cy="625524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2BCD1B6A-3E27-8C3B-28B3-4F545363C1E5}"/>
                </a:ext>
              </a:extLst>
            </p:cNvPr>
            <p:cNvGrpSpPr/>
            <p:nvPr/>
          </p:nvGrpSpPr>
          <p:grpSpPr>
            <a:xfrm rot="16243598">
              <a:off x="7720432" y="2377947"/>
              <a:ext cx="616103" cy="1237844"/>
              <a:chOff x="4931027" y="1275281"/>
              <a:chExt cx="467123" cy="1277245"/>
            </a:xfrm>
          </p:grpSpPr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48C786F7-A1C5-729E-1583-B2435FDE9EA2}"/>
                  </a:ext>
                </a:extLst>
              </p:cNvPr>
              <p:cNvSpPr/>
              <p:nvPr/>
            </p:nvSpPr>
            <p:spPr>
              <a:xfrm>
                <a:off x="4931027" y="1275281"/>
                <a:ext cx="467123" cy="127724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63" name="图片 62">
                <a:extLst>
                  <a:ext uri="{FF2B5EF4-FFF2-40B4-BE49-F238E27FC236}">
                    <a16:creationId xmlns:a16="http://schemas.microsoft.com/office/drawing/2014/main" id="{BB25B388-7266-6D27-FCFE-EFFF29AEC2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825" t="6939" r="14494" b="5237"/>
              <a:stretch/>
            </p:blipFill>
            <p:spPr>
              <a:xfrm rot="5400000">
                <a:off x="4629494" y="1634674"/>
                <a:ext cx="1051760" cy="377925"/>
              </a:xfrm>
              <a:prstGeom prst="rect">
                <a:avLst/>
              </a:prstGeom>
            </p:spPr>
          </p:pic>
        </p:grp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57022FD8-C8D1-CF28-7A1A-F0A926D36D89}"/>
                </a:ext>
              </a:extLst>
            </p:cNvPr>
            <p:cNvSpPr txBox="1"/>
            <p:nvPr/>
          </p:nvSpPr>
          <p:spPr>
            <a:xfrm rot="249797">
              <a:off x="8365353" y="2955716"/>
              <a:ext cx="366428" cy="1694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b="1" dirty="0">
                  <a:solidFill>
                    <a:schemeClr val="bg1"/>
                  </a:solidFill>
                </a:rPr>
                <a:t>GND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2D36332D-BDF0-BD05-AD58-0652C84DE812}"/>
                </a:ext>
              </a:extLst>
            </p:cNvPr>
            <p:cNvSpPr txBox="1"/>
            <p:nvPr/>
          </p:nvSpPr>
          <p:spPr>
            <a:xfrm>
              <a:off x="8449201" y="2842869"/>
              <a:ext cx="261980" cy="1694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b="1" dirty="0">
                  <a:solidFill>
                    <a:schemeClr val="bg1"/>
                  </a:solidFill>
                </a:rPr>
                <a:t>TX</a:t>
              </a: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E17EAD5F-8FEE-CCA9-598B-9B208A0868B1}"/>
                </a:ext>
              </a:extLst>
            </p:cNvPr>
            <p:cNvSpPr txBox="1"/>
            <p:nvPr/>
          </p:nvSpPr>
          <p:spPr>
            <a:xfrm>
              <a:off x="8443592" y="2723302"/>
              <a:ext cx="269353" cy="1694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b="1" dirty="0">
                  <a:solidFill>
                    <a:schemeClr val="bg1"/>
                  </a:solidFill>
                </a:rPr>
                <a:t>RX</a:t>
              </a: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D5144A05-F0AE-92A7-C67E-4A7581864B3A}"/>
                </a:ext>
              </a:extLst>
            </p:cNvPr>
            <p:cNvSpPr txBox="1"/>
            <p:nvPr/>
          </p:nvSpPr>
          <p:spPr>
            <a:xfrm rot="21412080">
              <a:off x="8370687" y="3139760"/>
              <a:ext cx="345538" cy="174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b="1" dirty="0">
                  <a:solidFill>
                    <a:schemeClr val="bg1"/>
                  </a:solidFill>
                </a:rPr>
                <a:t>VCC</a:t>
              </a:r>
            </a:p>
          </p:txBody>
        </p: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553ED0BE-8B42-C448-9A70-FDB11CC1BB16}"/>
              </a:ext>
            </a:extLst>
          </p:cNvPr>
          <p:cNvSpPr txBox="1"/>
          <p:nvPr/>
        </p:nvSpPr>
        <p:spPr>
          <a:xfrm>
            <a:off x="8845245" y="522322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5V</a:t>
            </a:r>
            <a:endParaRPr lang="zh-CN" altLang="en-US" b="1" dirty="0"/>
          </a:p>
        </p:txBody>
      </p: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BE8D5D3E-45EE-47E8-3929-EEB12E54417C}"/>
              </a:ext>
            </a:extLst>
          </p:cNvPr>
          <p:cNvCxnSpPr>
            <a:cxnSpLocks/>
          </p:cNvCxnSpPr>
          <p:nvPr/>
        </p:nvCxnSpPr>
        <p:spPr>
          <a:xfrm>
            <a:off x="8453411" y="5169421"/>
            <a:ext cx="422165" cy="3143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6707A426-CF87-4C1A-C4C0-78B171B3FA4E}"/>
              </a:ext>
            </a:extLst>
          </p:cNvPr>
          <p:cNvGrpSpPr/>
          <p:nvPr/>
        </p:nvGrpSpPr>
        <p:grpSpPr>
          <a:xfrm rot="5273510">
            <a:off x="5126979" y="4051104"/>
            <a:ext cx="923233" cy="1742334"/>
            <a:chOff x="4931170" y="1275299"/>
            <a:chExt cx="467123" cy="1277245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533C4934-DEDB-D3FF-6D9E-CD389952F517}"/>
                </a:ext>
              </a:extLst>
            </p:cNvPr>
            <p:cNvSpPr/>
            <p:nvPr/>
          </p:nvSpPr>
          <p:spPr>
            <a:xfrm>
              <a:off x="4931170" y="1275299"/>
              <a:ext cx="467123" cy="1277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459953E7-0EAF-2078-BAE4-E50E264212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25" t="6939" r="14494" b="5237"/>
            <a:stretch/>
          </p:blipFill>
          <p:spPr>
            <a:xfrm rot="5400000">
              <a:off x="4629494" y="1634674"/>
              <a:ext cx="1051760" cy="377925"/>
            </a:xfrm>
            <a:prstGeom prst="rect">
              <a:avLst/>
            </a:prstGeom>
          </p:spPr>
        </p:pic>
      </p:grpSp>
      <p:sp>
        <p:nvSpPr>
          <p:cNvPr id="89" name="文本框 88">
            <a:extLst>
              <a:ext uri="{FF2B5EF4-FFF2-40B4-BE49-F238E27FC236}">
                <a16:creationId xmlns:a16="http://schemas.microsoft.com/office/drawing/2014/main" id="{A05F7549-3C5A-8062-76D2-0133D5576410}"/>
              </a:ext>
            </a:extLst>
          </p:cNvPr>
          <p:cNvSpPr txBox="1"/>
          <p:nvPr/>
        </p:nvSpPr>
        <p:spPr>
          <a:xfrm rot="249797">
            <a:off x="4637868" y="5020493"/>
            <a:ext cx="478015" cy="253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8DF76674-6748-11AF-F420-2F0A5AD4FD23}"/>
              </a:ext>
            </a:extLst>
          </p:cNvPr>
          <p:cNvSpPr txBox="1"/>
          <p:nvPr/>
        </p:nvSpPr>
        <p:spPr>
          <a:xfrm>
            <a:off x="4680323" y="4757469"/>
            <a:ext cx="341760" cy="253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1"/>
                </a:solidFill>
              </a:rPr>
              <a:t>TX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892E2BCD-7AA9-AC58-9DAB-23024AF8E981}"/>
              </a:ext>
            </a:extLst>
          </p:cNvPr>
          <p:cNvSpPr txBox="1"/>
          <p:nvPr/>
        </p:nvSpPr>
        <p:spPr>
          <a:xfrm>
            <a:off x="4632300" y="4487012"/>
            <a:ext cx="351378" cy="253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1"/>
                </a:solidFill>
              </a:rPr>
              <a:t>RX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66F2A8E0-6524-3EAD-DBC9-301F2AB9C1CE}"/>
              </a:ext>
            </a:extLst>
          </p:cNvPr>
          <p:cNvSpPr txBox="1"/>
          <p:nvPr/>
        </p:nvSpPr>
        <p:spPr>
          <a:xfrm rot="21412080">
            <a:off x="4654878" y="5201835"/>
            <a:ext cx="450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1"/>
                </a:solidFill>
              </a:rPr>
              <a:t>VCC</a:t>
            </a:r>
          </a:p>
        </p:txBody>
      </p: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F935C49F-860A-F1B2-70EE-DD0E12EE9805}"/>
              </a:ext>
            </a:extLst>
          </p:cNvPr>
          <p:cNvCxnSpPr>
            <a:cxnSpLocks/>
          </p:cNvCxnSpPr>
          <p:nvPr/>
        </p:nvCxnSpPr>
        <p:spPr>
          <a:xfrm flipV="1">
            <a:off x="4326005" y="5349316"/>
            <a:ext cx="430490" cy="330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图片 100">
            <a:extLst>
              <a:ext uri="{FF2B5EF4-FFF2-40B4-BE49-F238E27FC236}">
                <a16:creationId xmlns:a16="http://schemas.microsoft.com/office/drawing/2014/main" id="{6C3A1A20-A43D-CA5E-4D8F-8B5F5C2584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78749" y="18893"/>
            <a:ext cx="4350940" cy="278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64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EC57283-FFE6-2888-D7F2-D3E285C6B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57" y="257094"/>
            <a:ext cx="2945724" cy="25209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9A365C6-2FD0-406D-408D-2579D36894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762"/>
          <a:stretch/>
        </p:blipFill>
        <p:spPr>
          <a:xfrm>
            <a:off x="143057" y="2675999"/>
            <a:ext cx="2953577" cy="141558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FA2084D-BD00-664B-0D38-F4C6BEEB5893}"/>
              </a:ext>
            </a:extLst>
          </p:cNvPr>
          <p:cNvSpPr txBox="1"/>
          <p:nvPr/>
        </p:nvSpPr>
        <p:spPr>
          <a:xfrm>
            <a:off x="5265323" y="670358"/>
            <a:ext cx="5907502" cy="2333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A=0x21;</a:t>
            </a:r>
          </a:p>
          <a:p>
            <a:r>
              <a:rPr lang="en-US" altLang="zh-CN" sz="4800" dirty="0"/>
              <a:t>A &amp;= 0x0F;</a:t>
            </a:r>
          </a:p>
          <a:p>
            <a:r>
              <a:rPr lang="en-US" altLang="zh-CN" sz="4800" dirty="0"/>
              <a:t>A |= 1&lt;&lt;4;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707956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FA2084D-BD00-664B-0D38-F4C6BEEB5893}"/>
              </a:ext>
            </a:extLst>
          </p:cNvPr>
          <p:cNvSpPr txBox="1"/>
          <p:nvPr/>
        </p:nvSpPr>
        <p:spPr>
          <a:xfrm>
            <a:off x="0" y="84238"/>
            <a:ext cx="111654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/>
              <a:t>A=0x21;</a:t>
            </a:r>
          </a:p>
          <a:p>
            <a:r>
              <a:rPr lang="en-US" altLang="zh-CN" sz="7200" dirty="0"/>
              <a:t>A &amp;= 0x0F;</a:t>
            </a:r>
            <a:r>
              <a:rPr lang="zh-CN" altLang="en-US" sz="7200" dirty="0"/>
              <a:t> </a:t>
            </a:r>
            <a:endParaRPr lang="en-US" altLang="zh-CN" sz="7200" dirty="0"/>
          </a:p>
          <a:p>
            <a:r>
              <a:rPr lang="en-US" altLang="zh-CN" sz="7200" dirty="0"/>
              <a:t>A |= 1&lt;&lt;4;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66574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82C0788-CBAA-9191-9B82-897139571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0" y="-41096"/>
            <a:ext cx="5266970" cy="35959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02E6D3D-EF4F-019F-EA45-18452C059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387" y="0"/>
            <a:ext cx="5152527" cy="33276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D884DC9-4D55-D067-E9E5-901B2BD56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4422" y="3143180"/>
            <a:ext cx="4840537" cy="3813229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9EA95456-AFA3-2454-CA39-404C5AE0A8FB}"/>
              </a:ext>
            </a:extLst>
          </p:cNvPr>
          <p:cNvSpPr/>
          <p:nvPr/>
        </p:nvSpPr>
        <p:spPr>
          <a:xfrm rot="12405170">
            <a:off x="5258887" y="1416969"/>
            <a:ext cx="1246674" cy="214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F7716D0D-6A23-8BBA-B330-3CE2C14FD1B0}"/>
              </a:ext>
            </a:extLst>
          </p:cNvPr>
          <p:cNvSpPr/>
          <p:nvPr/>
        </p:nvSpPr>
        <p:spPr>
          <a:xfrm rot="14115472">
            <a:off x="4953594" y="4193692"/>
            <a:ext cx="1800916" cy="2401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044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E0A667A-C4CA-9B48-C7FF-12EFBAC42A0C}"/>
              </a:ext>
            </a:extLst>
          </p:cNvPr>
          <p:cNvSpPr txBox="1"/>
          <p:nvPr/>
        </p:nvSpPr>
        <p:spPr>
          <a:xfrm>
            <a:off x="163078" y="1616972"/>
            <a:ext cx="1241137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A=0x21;</a:t>
            </a:r>
          </a:p>
          <a:p>
            <a:r>
              <a:rPr lang="en-US" altLang="zh-CN" sz="3200" dirty="0"/>
              <a:t>A &amp;= 0x0F;//</a:t>
            </a:r>
            <a:r>
              <a:rPr lang="zh-CN" altLang="en-US" sz="3200" dirty="0"/>
              <a:t>其他位保存不变，清除第二位</a:t>
            </a:r>
            <a:r>
              <a:rPr lang="en-US" altLang="zh-CN" sz="3200" dirty="0"/>
              <a:t>(</a:t>
            </a:r>
            <a:r>
              <a:rPr lang="zh-CN" altLang="en-US" sz="3200" dirty="0"/>
              <a:t>对应二进制是</a:t>
            </a:r>
            <a:r>
              <a:rPr lang="en-US" altLang="zh-CN" sz="3200" dirty="0"/>
              <a:t>5 6 7 8</a:t>
            </a:r>
            <a:r>
              <a:rPr lang="zh-CN" altLang="en-US" sz="3200" dirty="0"/>
              <a:t>位</a:t>
            </a:r>
            <a:r>
              <a:rPr lang="en-US" altLang="zh-CN" sz="3200" dirty="0"/>
              <a:t>)</a:t>
            </a:r>
            <a:r>
              <a:rPr lang="zh-CN" altLang="en-US" sz="3200" dirty="0"/>
              <a:t> </a:t>
            </a:r>
            <a:endParaRPr lang="en-US" altLang="zh-CN" sz="3200" dirty="0"/>
          </a:p>
          <a:p>
            <a:r>
              <a:rPr lang="en-US" altLang="zh-CN" sz="3200" dirty="0"/>
              <a:t>A |= 1&lt;&lt;4;//</a:t>
            </a:r>
            <a:r>
              <a:rPr lang="zh-CN" altLang="en-US" sz="3200" dirty="0"/>
              <a:t>设置二进制的</a:t>
            </a:r>
            <a:r>
              <a:rPr lang="en-US" altLang="zh-CN" sz="3200" dirty="0"/>
              <a:t>5 6 7 8</a:t>
            </a:r>
            <a:r>
              <a:rPr lang="zh-CN" altLang="en-US" sz="3200" dirty="0"/>
              <a:t>为 </a:t>
            </a:r>
            <a:r>
              <a:rPr lang="en-US" altLang="zh-CN" sz="3200" dirty="0"/>
              <a:t>0001</a:t>
            </a:r>
          </a:p>
          <a:p>
            <a:r>
              <a:rPr lang="zh-CN" altLang="en-US" sz="3200" dirty="0"/>
              <a:t>总结：其他位保持不变把数据对应二进制</a:t>
            </a:r>
            <a:r>
              <a:rPr lang="en-US" altLang="zh-CN" sz="3200" dirty="0"/>
              <a:t>5 6 7 8</a:t>
            </a:r>
            <a:r>
              <a:rPr lang="zh-CN" altLang="en-US" sz="3200" dirty="0"/>
              <a:t>设置为</a:t>
            </a:r>
            <a:r>
              <a:rPr lang="en-US" altLang="zh-CN" sz="3200" dirty="0"/>
              <a:t>0001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713691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E0A667A-C4CA-9B48-C7FF-12EFBAC42A0C}"/>
              </a:ext>
            </a:extLst>
          </p:cNvPr>
          <p:cNvSpPr txBox="1"/>
          <p:nvPr/>
        </p:nvSpPr>
        <p:spPr>
          <a:xfrm>
            <a:off x="104836" y="4348524"/>
            <a:ext cx="1241137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A=0x21;</a:t>
            </a:r>
          </a:p>
          <a:p>
            <a:r>
              <a:rPr lang="en-US" altLang="zh-CN" sz="3200" dirty="0"/>
              <a:t>A &amp;= 0x0F;//</a:t>
            </a:r>
            <a:r>
              <a:rPr lang="zh-CN" altLang="en-US" sz="3200" dirty="0"/>
              <a:t>其他位保存不变，清除第二位</a:t>
            </a:r>
            <a:r>
              <a:rPr lang="en-US" altLang="zh-CN" sz="3200" dirty="0"/>
              <a:t>(</a:t>
            </a:r>
            <a:r>
              <a:rPr lang="zh-CN" altLang="en-US" sz="3200" dirty="0"/>
              <a:t>对应二进制是</a:t>
            </a:r>
            <a:r>
              <a:rPr lang="en-US" altLang="zh-CN" sz="3200" dirty="0"/>
              <a:t>5 6 7 8</a:t>
            </a:r>
            <a:r>
              <a:rPr lang="zh-CN" altLang="en-US" sz="3200" dirty="0"/>
              <a:t>位</a:t>
            </a:r>
            <a:r>
              <a:rPr lang="en-US" altLang="zh-CN" sz="3200" dirty="0"/>
              <a:t>)</a:t>
            </a:r>
            <a:r>
              <a:rPr lang="zh-CN" altLang="en-US" sz="3200" dirty="0"/>
              <a:t> </a:t>
            </a:r>
            <a:endParaRPr lang="en-US" altLang="zh-CN" sz="3200" dirty="0"/>
          </a:p>
          <a:p>
            <a:r>
              <a:rPr lang="en-US" altLang="zh-CN" sz="3200" dirty="0"/>
              <a:t>A |= 1&lt;&lt;4;//</a:t>
            </a:r>
            <a:r>
              <a:rPr lang="zh-CN" altLang="en-US" sz="3200" dirty="0"/>
              <a:t>设置二进制的</a:t>
            </a:r>
            <a:r>
              <a:rPr lang="en-US" altLang="zh-CN" sz="3200" dirty="0"/>
              <a:t>5 6 7 8</a:t>
            </a:r>
            <a:r>
              <a:rPr lang="zh-CN" altLang="en-US" sz="3200" dirty="0"/>
              <a:t>为 </a:t>
            </a:r>
            <a:r>
              <a:rPr lang="en-US" altLang="zh-CN" sz="3200" dirty="0"/>
              <a:t>0001</a:t>
            </a:r>
          </a:p>
          <a:p>
            <a:r>
              <a:rPr lang="zh-CN" altLang="en-US" sz="3200" dirty="0"/>
              <a:t>总结：其他位保持不变把数据对应二进制</a:t>
            </a:r>
            <a:r>
              <a:rPr lang="en-US" altLang="zh-CN" sz="3200" dirty="0"/>
              <a:t>5 6 7 8</a:t>
            </a:r>
            <a:r>
              <a:rPr lang="zh-CN" altLang="en-US" sz="3200" dirty="0"/>
              <a:t>设置为</a:t>
            </a:r>
            <a:r>
              <a:rPr lang="en-US" altLang="zh-CN" sz="3200" dirty="0"/>
              <a:t>0001</a:t>
            </a:r>
            <a:endParaRPr lang="zh-CN" altLang="en-US" sz="32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4700272-FA52-159D-5113-40809BFA67F2}"/>
              </a:ext>
            </a:extLst>
          </p:cNvPr>
          <p:cNvSpPr txBox="1"/>
          <p:nvPr/>
        </p:nvSpPr>
        <p:spPr>
          <a:xfrm>
            <a:off x="104836" y="932204"/>
            <a:ext cx="111654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/>
              <a:t>A = 0x21;</a:t>
            </a:r>
          </a:p>
          <a:p>
            <a:r>
              <a:rPr lang="en-US" altLang="zh-CN" sz="7200" dirty="0"/>
              <a:t>A &amp;= 0x0F;</a:t>
            </a:r>
            <a:r>
              <a:rPr lang="zh-CN" altLang="en-US" sz="7200" dirty="0"/>
              <a:t> </a:t>
            </a:r>
            <a:endParaRPr lang="en-US" altLang="zh-CN" sz="7200" dirty="0"/>
          </a:p>
          <a:p>
            <a:r>
              <a:rPr lang="en-US" altLang="zh-CN" sz="7200" dirty="0"/>
              <a:t>A |= 1&lt;&lt;4;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4231254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 56">
            <a:extLst>
              <a:ext uri="{FF2B5EF4-FFF2-40B4-BE49-F238E27FC236}">
                <a16:creationId xmlns:a16="http://schemas.microsoft.com/office/drawing/2014/main" id="{FD685EAA-59DC-4A65-AE7B-461D1E1A71C5}"/>
              </a:ext>
            </a:extLst>
          </p:cNvPr>
          <p:cNvSpPr/>
          <p:nvPr/>
        </p:nvSpPr>
        <p:spPr>
          <a:xfrm>
            <a:off x="3977890" y="948331"/>
            <a:ext cx="272040" cy="1756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障碍物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3C397B62-719D-7AD1-657A-C2D5022BDDA5}"/>
              </a:ext>
            </a:extLst>
          </p:cNvPr>
          <p:cNvSpPr/>
          <p:nvPr/>
        </p:nvSpPr>
        <p:spPr>
          <a:xfrm rot="15265761">
            <a:off x="2812676" y="2122711"/>
            <a:ext cx="282092" cy="26125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障碍物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BEE2FAC-745F-942A-CF1A-69B75F0CB1C9}"/>
              </a:ext>
            </a:extLst>
          </p:cNvPr>
          <p:cNvGrpSpPr/>
          <p:nvPr/>
        </p:nvGrpSpPr>
        <p:grpSpPr>
          <a:xfrm rot="5400000">
            <a:off x="396332" y="752259"/>
            <a:ext cx="2667260" cy="2436747"/>
            <a:chOff x="4634249" y="1262715"/>
            <a:chExt cx="2667260" cy="2436747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8FAD516A-A203-F38C-9F80-F45D70AEDEFA}"/>
                </a:ext>
              </a:extLst>
            </p:cNvPr>
            <p:cNvGrpSpPr/>
            <p:nvPr/>
          </p:nvGrpSpPr>
          <p:grpSpPr>
            <a:xfrm rot="16200000">
              <a:off x="4749505" y="1147459"/>
              <a:ext cx="2436747" cy="2667260"/>
              <a:chOff x="3271580" y="1207701"/>
              <a:chExt cx="2436747" cy="2667260"/>
            </a:xfrm>
          </p:grpSpPr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922F41EB-4322-EB5A-C681-C776FAF6E536}"/>
                  </a:ext>
                </a:extLst>
              </p:cNvPr>
              <p:cNvSpPr/>
              <p:nvPr/>
            </p:nvSpPr>
            <p:spPr>
              <a:xfrm rot="5400000">
                <a:off x="3852135" y="1404702"/>
                <a:ext cx="1526946" cy="2130232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5D053A02-03B2-3A75-71DA-ACCDFD3E2516}"/>
                  </a:ext>
                </a:extLst>
              </p:cNvPr>
              <p:cNvSpPr/>
              <p:nvPr/>
            </p:nvSpPr>
            <p:spPr>
              <a:xfrm rot="5400000">
                <a:off x="3605275" y="1272727"/>
                <a:ext cx="285832" cy="550212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44FB0E8C-8E85-4D4D-B98E-67EF5E5C51CC}"/>
                  </a:ext>
                </a:extLst>
              </p:cNvPr>
              <p:cNvSpPr/>
              <p:nvPr/>
            </p:nvSpPr>
            <p:spPr>
              <a:xfrm rot="5400000">
                <a:off x="3633096" y="3163883"/>
                <a:ext cx="285832" cy="550212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12320FF7-B81D-2881-C00D-803692C52731}"/>
                  </a:ext>
                </a:extLst>
              </p:cNvPr>
              <p:cNvSpPr/>
              <p:nvPr/>
            </p:nvSpPr>
            <p:spPr>
              <a:xfrm rot="5400000">
                <a:off x="5317919" y="2351124"/>
                <a:ext cx="183033" cy="21773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AB6133BC-E360-C81E-7D3F-C860D55587B3}"/>
                  </a:ext>
                </a:extLst>
              </p:cNvPr>
              <p:cNvSpPr/>
              <p:nvPr/>
            </p:nvSpPr>
            <p:spPr>
              <a:xfrm rot="5400000">
                <a:off x="4080033" y="1516944"/>
                <a:ext cx="231726" cy="61052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F39080A9-9FA9-1606-8AAB-AEF9B57FDAF3}"/>
                  </a:ext>
                </a:extLst>
              </p:cNvPr>
              <p:cNvSpPr/>
              <p:nvPr/>
            </p:nvSpPr>
            <p:spPr>
              <a:xfrm rot="5400000">
                <a:off x="4075221" y="2814686"/>
                <a:ext cx="241349" cy="61052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F974BB6A-C5DF-5D39-746F-F81519A33EE8}"/>
                  </a:ext>
                </a:extLst>
              </p:cNvPr>
              <p:cNvSpPr/>
              <p:nvPr/>
            </p:nvSpPr>
            <p:spPr>
              <a:xfrm rot="5400000">
                <a:off x="3709104" y="1678770"/>
                <a:ext cx="98203" cy="9268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24B20228-5476-10E5-260A-85CA5C877D30}"/>
                  </a:ext>
                </a:extLst>
              </p:cNvPr>
              <p:cNvSpPr/>
              <p:nvPr/>
            </p:nvSpPr>
            <p:spPr>
              <a:xfrm rot="5400000">
                <a:off x="3718330" y="3220321"/>
                <a:ext cx="98203" cy="9268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箭头: 右 27">
                <a:extLst>
                  <a:ext uri="{FF2B5EF4-FFF2-40B4-BE49-F238E27FC236}">
                    <a16:creationId xmlns:a16="http://schemas.microsoft.com/office/drawing/2014/main" id="{9C5C8D8B-A9AC-DF8A-18B1-FB8898F42AA9}"/>
                  </a:ext>
                </a:extLst>
              </p:cNvPr>
              <p:cNvSpPr/>
              <p:nvPr/>
            </p:nvSpPr>
            <p:spPr>
              <a:xfrm>
                <a:off x="4798327" y="2295349"/>
                <a:ext cx="217734" cy="229020"/>
              </a:xfrm>
              <a:prstGeom prst="rightArrow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D9168646-1444-FA1B-E8CA-0882F2360154}"/>
                  </a:ext>
                </a:extLst>
              </p:cNvPr>
              <p:cNvSpPr txBox="1"/>
              <p:nvPr/>
            </p:nvSpPr>
            <p:spPr>
              <a:xfrm rot="5400000">
                <a:off x="3068642" y="3411565"/>
                <a:ext cx="68057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b="1" dirty="0">
                    <a:solidFill>
                      <a:srgbClr val="FF0000"/>
                    </a:solidFill>
                  </a:rPr>
                  <a:t>电机</a:t>
                </a:r>
                <a:r>
                  <a:rPr lang="en-US" altLang="zh-CN" sz="1000" b="1" dirty="0">
                    <a:solidFill>
                      <a:srgbClr val="FF0000"/>
                    </a:solidFill>
                  </a:rPr>
                  <a:t>1</a:t>
                </a:r>
                <a:endParaRPr lang="zh-CN" altLang="en-US" sz="10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2A65F318-20F4-7895-1B40-EDC8EA0E99A4}"/>
                  </a:ext>
                </a:extLst>
              </p:cNvPr>
              <p:cNvSpPr txBox="1"/>
              <p:nvPr/>
            </p:nvSpPr>
            <p:spPr>
              <a:xfrm rot="5400000">
                <a:off x="3100378" y="1466105"/>
                <a:ext cx="58862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b="1" dirty="0">
                    <a:solidFill>
                      <a:srgbClr val="FF0000"/>
                    </a:solidFill>
                  </a:rPr>
                  <a:t>电机</a:t>
                </a:r>
                <a:r>
                  <a:rPr lang="en-US" altLang="zh-CN" sz="1000" b="1" dirty="0">
                    <a:solidFill>
                      <a:srgbClr val="FF0000"/>
                    </a:solidFill>
                  </a:rPr>
                  <a:t>2</a:t>
                </a:r>
                <a:endParaRPr lang="zh-CN" altLang="en-US" sz="10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178F72E-A629-D39B-0DDC-B217400AB5DC}"/>
                  </a:ext>
                </a:extLst>
              </p:cNvPr>
              <p:cNvSpPr txBox="1"/>
              <p:nvPr/>
            </p:nvSpPr>
            <p:spPr>
              <a:xfrm>
                <a:off x="3482293" y="3534675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00" b="1" dirty="0">
                    <a:solidFill>
                      <a:srgbClr val="FF0000"/>
                    </a:solidFill>
                  </a:rPr>
                  <a:t>右边</a:t>
                </a:r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4CB0BABE-0C3C-B463-FC8D-3CA98C776B36}"/>
                  </a:ext>
                </a:extLst>
              </p:cNvPr>
              <p:cNvSpPr txBox="1"/>
              <p:nvPr/>
            </p:nvSpPr>
            <p:spPr>
              <a:xfrm>
                <a:off x="3524824" y="1207701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00" b="1" dirty="0">
                    <a:solidFill>
                      <a:srgbClr val="FF0000"/>
                    </a:solidFill>
                  </a:rPr>
                  <a:t>左边</a:t>
                </a:r>
              </a:p>
            </p:txBody>
          </p: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4B8DFCEF-6F9B-6A3B-F7CE-A6D75AD8608C}"/>
                  </a:ext>
                </a:extLst>
              </p:cNvPr>
              <p:cNvGrpSpPr/>
              <p:nvPr/>
            </p:nvGrpSpPr>
            <p:grpSpPr>
              <a:xfrm>
                <a:off x="5433607" y="2031004"/>
                <a:ext cx="274720" cy="945975"/>
                <a:chOff x="5157705" y="3320023"/>
                <a:chExt cx="274720" cy="945975"/>
              </a:xfrm>
            </p:grpSpPr>
            <p:sp>
              <p:nvSpPr>
                <p:cNvPr id="33" name="矩形: 圆角 32">
                  <a:extLst>
                    <a:ext uri="{FF2B5EF4-FFF2-40B4-BE49-F238E27FC236}">
                      <a16:creationId xmlns:a16="http://schemas.microsoft.com/office/drawing/2014/main" id="{767DA312-2F51-944A-CCFB-1397EDB09A48}"/>
                    </a:ext>
                  </a:extLst>
                </p:cNvPr>
                <p:cNvSpPr/>
                <p:nvPr/>
              </p:nvSpPr>
              <p:spPr>
                <a:xfrm>
                  <a:off x="5157705" y="3320023"/>
                  <a:ext cx="180937" cy="945975"/>
                </a:xfrm>
                <a:prstGeom prst="roundRect">
                  <a:avLst/>
                </a:prstGeom>
                <a:solidFill>
                  <a:srgbClr val="0070C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圆柱体 48">
                  <a:extLst>
                    <a:ext uri="{FF2B5EF4-FFF2-40B4-BE49-F238E27FC236}">
                      <a16:creationId xmlns:a16="http://schemas.microsoft.com/office/drawing/2014/main" id="{DC267115-F173-00EF-61BA-B150CE1BDD43}"/>
                    </a:ext>
                  </a:extLst>
                </p:cNvPr>
                <p:cNvSpPr/>
                <p:nvPr/>
              </p:nvSpPr>
              <p:spPr>
                <a:xfrm rot="5400000">
                  <a:off x="5134555" y="3476004"/>
                  <a:ext cx="318340" cy="272040"/>
                </a:xfrm>
                <a:prstGeom prst="can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圆柱体 49">
                  <a:extLst>
                    <a:ext uri="{FF2B5EF4-FFF2-40B4-BE49-F238E27FC236}">
                      <a16:creationId xmlns:a16="http://schemas.microsoft.com/office/drawing/2014/main" id="{36F2EEAD-B0E1-9F84-7F1B-351C40EBE571}"/>
                    </a:ext>
                  </a:extLst>
                </p:cNvPr>
                <p:cNvSpPr/>
                <p:nvPr/>
              </p:nvSpPr>
              <p:spPr>
                <a:xfrm rot="5400000">
                  <a:off x="5137235" y="3861757"/>
                  <a:ext cx="318340" cy="272040"/>
                </a:xfrm>
                <a:prstGeom prst="can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13B3484A-D802-6966-3B63-2203A8DA4B4A}"/>
                </a:ext>
              </a:extLst>
            </p:cNvPr>
            <p:cNvSpPr txBox="1"/>
            <p:nvPr/>
          </p:nvSpPr>
          <p:spPr>
            <a:xfrm rot="16157786">
              <a:off x="6528550" y="1379527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b="1" dirty="0">
                  <a:solidFill>
                    <a:srgbClr val="FF0000"/>
                  </a:solidFill>
                </a:rPr>
                <a:t>右边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A4C80A5B-29E6-20C5-6D3E-3846183BFD2A}"/>
                </a:ext>
              </a:extLst>
            </p:cNvPr>
            <p:cNvSpPr txBox="1"/>
            <p:nvPr/>
          </p:nvSpPr>
          <p:spPr>
            <a:xfrm rot="16157786">
              <a:off x="4797096" y="1364037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b="1" dirty="0">
                  <a:solidFill>
                    <a:srgbClr val="FF0000"/>
                  </a:solidFill>
                </a:rPr>
                <a:t>左边</a:t>
              </a: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D93245A4-442F-C4CC-7A20-760370A9647D}"/>
              </a:ext>
            </a:extLst>
          </p:cNvPr>
          <p:cNvSpPr/>
          <p:nvPr/>
        </p:nvSpPr>
        <p:spPr>
          <a:xfrm>
            <a:off x="8979914" y="1203515"/>
            <a:ext cx="535791" cy="1541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障碍物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DE91ED0-54AC-C370-7DE8-A06D331EFCB6}"/>
              </a:ext>
            </a:extLst>
          </p:cNvPr>
          <p:cNvSpPr/>
          <p:nvPr/>
        </p:nvSpPr>
        <p:spPr>
          <a:xfrm rot="15265761">
            <a:off x="8071501" y="2824316"/>
            <a:ext cx="561469" cy="1457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障碍物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91B2912-AF8A-6434-FE34-2F2379689DFA}"/>
              </a:ext>
            </a:extLst>
          </p:cNvPr>
          <p:cNvGrpSpPr/>
          <p:nvPr/>
        </p:nvGrpSpPr>
        <p:grpSpPr>
          <a:xfrm>
            <a:off x="5978868" y="902937"/>
            <a:ext cx="2235242" cy="2176988"/>
            <a:chOff x="3473085" y="1404917"/>
            <a:chExt cx="2235242" cy="2176988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0810ECA-E78D-EC9C-AF8B-F8A489506D87}"/>
                </a:ext>
              </a:extLst>
            </p:cNvPr>
            <p:cNvSpPr/>
            <p:nvPr/>
          </p:nvSpPr>
          <p:spPr>
            <a:xfrm rot="5400000">
              <a:off x="3852135" y="1404702"/>
              <a:ext cx="1526946" cy="21302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D3B4B6D1-5FEC-B51A-F5ED-88030EE53E51}"/>
                </a:ext>
              </a:extLst>
            </p:cNvPr>
            <p:cNvSpPr/>
            <p:nvPr/>
          </p:nvSpPr>
          <p:spPr>
            <a:xfrm rot="5400000">
              <a:off x="3605275" y="1272727"/>
              <a:ext cx="285832" cy="550212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B8FFAB03-BEF2-9B62-FBCD-C5BE551A9AA3}"/>
                </a:ext>
              </a:extLst>
            </p:cNvPr>
            <p:cNvSpPr/>
            <p:nvPr/>
          </p:nvSpPr>
          <p:spPr>
            <a:xfrm rot="5400000">
              <a:off x="3633096" y="3163883"/>
              <a:ext cx="285832" cy="550212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AED95999-6012-A772-9521-02344FEB6548}"/>
                </a:ext>
              </a:extLst>
            </p:cNvPr>
            <p:cNvSpPr/>
            <p:nvPr/>
          </p:nvSpPr>
          <p:spPr>
            <a:xfrm rot="5400000">
              <a:off x="5317919" y="2351124"/>
              <a:ext cx="183033" cy="21773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118F25D7-4DE6-B62E-4B6F-DD62F22F58DC}"/>
                </a:ext>
              </a:extLst>
            </p:cNvPr>
            <p:cNvSpPr/>
            <p:nvPr/>
          </p:nvSpPr>
          <p:spPr>
            <a:xfrm rot="5400000">
              <a:off x="4080033" y="1516944"/>
              <a:ext cx="231726" cy="61052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3E729201-D8A4-4C3E-864D-CC4568B15890}"/>
                </a:ext>
              </a:extLst>
            </p:cNvPr>
            <p:cNvSpPr/>
            <p:nvPr/>
          </p:nvSpPr>
          <p:spPr>
            <a:xfrm rot="5400000">
              <a:off x="4075221" y="2814686"/>
              <a:ext cx="241349" cy="61052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8375A03-C00B-C1CA-8A5B-38E4211CD375}"/>
                </a:ext>
              </a:extLst>
            </p:cNvPr>
            <p:cNvSpPr/>
            <p:nvPr/>
          </p:nvSpPr>
          <p:spPr>
            <a:xfrm rot="5400000">
              <a:off x="3709104" y="1678770"/>
              <a:ext cx="98203" cy="926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9B352EBF-4D96-25C8-E5C9-3F95A20590AF}"/>
                </a:ext>
              </a:extLst>
            </p:cNvPr>
            <p:cNvSpPr/>
            <p:nvPr/>
          </p:nvSpPr>
          <p:spPr>
            <a:xfrm rot="5400000">
              <a:off x="3718330" y="3220321"/>
              <a:ext cx="98203" cy="926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箭头: 右 28">
              <a:extLst>
                <a:ext uri="{FF2B5EF4-FFF2-40B4-BE49-F238E27FC236}">
                  <a16:creationId xmlns:a16="http://schemas.microsoft.com/office/drawing/2014/main" id="{11BB969A-B9A2-D13E-5191-854AE0A77A87}"/>
                </a:ext>
              </a:extLst>
            </p:cNvPr>
            <p:cNvSpPr/>
            <p:nvPr/>
          </p:nvSpPr>
          <p:spPr>
            <a:xfrm>
              <a:off x="4798327" y="2295349"/>
              <a:ext cx="217734" cy="229020"/>
            </a:xfrm>
            <a:prstGeom prst="rightArrow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1A19282F-98F6-D6DF-2F33-3FBFB6B028BC}"/>
                </a:ext>
              </a:extLst>
            </p:cNvPr>
            <p:cNvGrpSpPr/>
            <p:nvPr/>
          </p:nvGrpSpPr>
          <p:grpSpPr>
            <a:xfrm>
              <a:off x="5433607" y="2031004"/>
              <a:ext cx="274720" cy="945975"/>
              <a:chOff x="5157705" y="3320023"/>
              <a:chExt cx="274720" cy="945975"/>
            </a:xfrm>
          </p:grpSpPr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C12D251D-4F6E-5215-7894-6675CB602975}"/>
                  </a:ext>
                </a:extLst>
              </p:cNvPr>
              <p:cNvSpPr/>
              <p:nvPr/>
            </p:nvSpPr>
            <p:spPr>
              <a:xfrm>
                <a:off x="5157705" y="3320023"/>
                <a:ext cx="180937" cy="945975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圆柱体 38">
                <a:extLst>
                  <a:ext uri="{FF2B5EF4-FFF2-40B4-BE49-F238E27FC236}">
                    <a16:creationId xmlns:a16="http://schemas.microsoft.com/office/drawing/2014/main" id="{EEDF70D8-EDEF-8F9F-08CF-4DEE8B5781B8}"/>
                  </a:ext>
                </a:extLst>
              </p:cNvPr>
              <p:cNvSpPr/>
              <p:nvPr/>
            </p:nvSpPr>
            <p:spPr>
              <a:xfrm rot="5400000">
                <a:off x="5134555" y="3476004"/>
                <a:ext cx="318340" cy="272040"/>
              </a:xfrm>
              <a:prstGeom prst="can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圆柱体 39">
                <a:extLst>
                  <a:ext uri="{FF2B5EF4-FFF2-40B4-BE49-F238E27FC236}">
                    <a16:creationId xmlns:a16="http://schemas.microsoft.com/office/drawing/2014/main" id="{637481C9-CD27-2A75-BBC2-BC1A66D211BF}"/>
                  </a:ext>
                </a:extLst>
              </p:cNvPr>
              <p:cNvSpPr/>
              <p:nvPr/>
            </p:nvSpPr>
            <p:spPr>
              <a:xfrm rot="5400000">
                <a:off x="5137235" y="3861757"/>
                <a:ext cx="318340" cy="272040"/>
              </a:xfrm>
              <a:prstGeom prst="can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28972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E978F24-BE2A-967F-B3C4-C64ECF314252}"/>
              </a:ext>
            </a:extLst>
          </p:cNvPr>
          <p:cNvGrpSpPr/>
          <p:nvPr/>
        </p:nvGrpSpPr>
        <p:grpSpPr>
          <a:xfrm>
            <a:off x="355147" y="387250"/>
            <a:ext cx="2429017" cy="2657954"/>
            <a:chOff x="2541734" y="1627729"/>
            <a:chExt cx="2429017" cy="2657954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22F41EB-4322-EB5A-C681-C776FAF6E536}"/>
                </a:ext>
              </a:extLst>
            </p:cNvPr>
            <p:cNvSpPr/>
            <p:nvPr/>
          </p:nvSpPr>
          <p:spPr>
            <a:xfrm rot="5400000">
              <a:off x="3139482" y="1823180"/>
              <a:ext cx="1526946" cy="21302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5D053A02-03B2-3A75-71DA-ACCDFD3E2516}"/>
                </a:ext>
              </a:extLst>
            </p:cNvPr>
            <p:cNvSpPr/>
            <p:nvPr/>
          </p:nvSpPr>
          <p:spPr>
            <a:xfrm rot="5400000">
              <a:off x="2839920" y="1683450"/>
              <a:ext cx="285832" cy="550212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44FB0E8C-8E85-4D4D-B98E-67EF5E5C51CC}"/>
                </a:ext>
              </a:extLst>
            </p:cNvPr>
            <p:cNvSpPr/>
            <p:nvPr/>
          </p:nvSpPr>
          <p:spPr>
            <a:xfrm rot="5400000">
              <a:off x="2867741" y="3574606"/>
              <a:ext cx="285832" cy="550212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12320FF7-B81D-2881-C00D-803692C52731}"/>
                </a:ext>
              </a:extLst>
            </p:cNvPr>
            <p:cNvSpPr/>
            <p:nvPr/>
          </p:nvSpPr>
          <p:spPr>
            <a:xfrm rot="5400000">
              <a:off x="4513314" y="2794180"/>
              <a:ext cx="183033" cy="21773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AB6133BC-E360-C81E-7D3F-C860D55587B3}"/>
                </a:ext>
              </a:extLst>
            </p:cNvPr>
            <p:cNvSpPr/>
            <p:nvPr/>
          </p:nvSpPr>
          <p:spPr>
            <a:xfrm rot="5400000">
              <a:off x="3367380" y="1935421"/>
              <a:ext cx="231726" cy="61052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F39080A9-9FA9-1606-8AAB-AEF9B57FDAF3}"/>
                </a:ext>
              </a:extLst>
            </p:cNvPr>
            <p:cNvSpPr/>
            <p:nvPr/>
          </p:nvSpPr>
          <p:spPr>
            <a:xfrm rot="5400000">
              <a:off x="3362568" y="3233163"/>
              <a:ext cx="241349" cy="61052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F974BB6A-C5DF-5D39-746F-F81519A33EE8}"/>
                </a:ext>
              </a:extLst>
            </p:cNvPr>
            <p:cNvSpPr/>
            <p:nvPr/>
          </p:nvSpPr>
          <p:spPr>
            <a:xfrm rot="5400000">
              <a:off x="2943749" y="2089493"/>
              <a:ext cx="98203" cy="926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4B20228-5476-10E5-260A-85CA5C877D30}"/>
                </a:ext>
              </a:extLst>
            </p:cNvPr>
            <p:cNvSpPr/>
            <p:nvPr/>
          </p:nvSpPr>
          <p:spPr>
            <a:xfrm rot="5400000">
              <a:off x="2952975" y="3631044"/>
              <a:ext cx="98203" cy="926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箭头: 右 27">
              <a:extLst>
                <a:ext uri="{FF2B5EF4-FFF2-40B4-BE49-F238E27FC236}">
                  <a16:creationId xmlns:a16="http://schemas.microsoft.com/office/drawing/2014/main" id="{9C5C8D8B-A9AC-DF8A-18B1-FB8898F42AA9}"/>
                </a:ext>
              </a:extLst>
            </p:cNvPr>
            <p:cNvSpPr/>
            <p:nvPr/>
          </p:nvSpPr>
          <p:spPr>
            <a:xfrm>
              <a:off x="4085674" y="2713826"/>
              <a:ext cx="217734" cy="229020"/>
            </a:xfrm>
            <a:prstGeom prst="rightArrow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D9168646-1444-FA1B-E8CA-0882F2360154}"/>
                </a:ext>
              </a:extLst>
            </p:cNvPr>
            <p:cNvSpPr txBox="1"/>
            <p:nvPr/>
          </p:nvSpPr>
          <p:spPr>
            <a:xfrm rot="5400000">
              <a:off x="2303287" y="3857796"/>
              <a:ext cx="680571" cy="175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/>
                <a:t>电机</a:t>
              </a:r>
              <a:r>
                <a:rPr lang="en-US" altLang="zh-CN" sz="1000" dirty="0"/>
                <a:t>1</a:t>
              </a:r>
              <a:endParaRPr lang="zh-CN" altLang="en-US" sz="1000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2A65F318-20F4-7895-1B40-EDC8EA0E99A4}"/>
                </a:ext>
              </a:extLst>
            </p:cNvPr>
            <p:cNvSpPr txBox="1"/>
            <p:nvPr/>
          </p:nvSpPr>
          <p:spPr>
            <a:xfrm rot="5400000">
              <a:off x="2335023" y="1912336"/>
              <a:ext cx="588626" cy="175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/>
                <a:t>电机</a:t>
              </a:r>
              <a:r>
                <a:rPr lang="en-US" altLang="zh-CN" sz="1000" dirty="0"/>
                <a:t>2</a:t>
              </a:r>
              <a:endParaRPr lang="zh-CN" altLang="en-US" sz="1000" dirty="0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5178F72E-A629-D39B-0DDC-B217400AB5DC}"/>
                </a:ext>
              </a:extLst>
            </p:cNvPr>
            <p:cNvSpPr txBox="1"/>
            <p:nvPr/>
          </p:nvSpPr>
          <p:spPr>
            <a:xfrm>
              <a:off x="2692015" y="3954703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/>
                <a:t>右边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4CB0BABE-0C3C-B463-FC8D-3CA98C776B36}"/>
                </a:ext>
              </a:extLst>
            </p:cNvPr>
            <p:cNvSpPr txBox="1"/>
            <p:nvPr/>
          </p:nvSpPr>
          <p:spPr>
            <a:xfrm>
              <a:off x="2734546" y="1627729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/>
                <a:t>左边</a:t>
              </a:r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4B8DFCEF-6F9B-6A3B-F7CE-A6D75AD8608C}"/>
                </a:ext>
              </a:extLst>
            </p:cNvPr>
            <p:cNvGrpSpPr/>
            <p:nvPr/>
          </p:nvGrpSpPr>
          <p:grpSpPr>
            <a:xfrm>
              <a:off x="4696031" y="2458786"/>
              <a:ext cx="274720" cy="945975"/>
              <a:chOff x="5157705" y="3320023"/>
              <a:chExt cx="274720" cy="945975"/>
            </a:xfrm>
          </p:grpSpPr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767DA312-2F51-944A-CCFB-1397EDB09A48}"/>
                  </a:ext>
                </a:extLst>
              </p:cNvPr>
              <p:cNvSpPr/>
              <p:nvPr/>
            </p:nvSpPr>
            <p:spPr>
              <a:xfrm>
                <a:off x="5157705" y="3320023"/>
                <a:ext cx="180937" cy="945975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圆柱体 48">
                <a:extLst>
                  <a:ext uri="{FF2B5EF4-FFF2-40B4-BE49-F238E27FC236}">
                    <a16:creationId xmlns:a16="http://schemas.microsoft.com/office/drawing/2014/main" id="{DC267115-F173-00EF-61BA-B150CE1BDD43}"/>
                  </a:ext>
                </a:extLst>
              </p:cNvPr>
              <p:cNvSpPr/>
              <p:nvPr/>
            </p:nvSpPr>
            <p:spPr>
              <a:xfrm rot="5400000">
                <a:off x="5134555" y="3476004"/>
                <a:ext cx="318340" cy="272040"/>
              </a:xfrm>
              <a:prstGeom prst="can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圆柱体 49">
                <a:extLst>
                  <a:ext uri="{FF2B5EF4-FFF2-40B4-BE49-F238E27FC236}">
                    <a16:creationId xmlns:a16="http://schemas.microsoft.com/office/drawing/2014/main" id="{36F2EEAD-B0E1-9F84-7F1B-351C40EBE571}"/>
                  </a:ext>
                </a:extLst>
              </p:cNvPr>
              <p:cNvSpPr/>
              <p:nvPr/>
            </p:nvSpPr>
            <p:spPr>
              <a:xfrm rot="5400000">
                <a:off x="5137235" y="3861757"/>
                <a:ext cx="318340" cy="272040"/>
              </a:xfrm>
              <a:prstGeom prst="can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7" name="矩形 56">
            <a:extLst>
              <a:ext uri="{FF2B5EF4-FFF2-40B4-BE49-F238E27FC236}">
                <a16:creationId xmlns:a16="http://schemas.microsoft.com/office/drawing/2014/main" id="{FD685EAA-59DC-4A65-AE7B-461D1E1A71C5}"/>
              </a:ext>
            </a:extLst>
          </p:cNvPr>
          <p:cNvSpPr/>
          <p:nvPr/>
        </p:nvSpPr>
        <p:spPr>
          <a:xfrm>
            <a:off x="4250547" y="554920"/>
            <a:ext cx="272040" cy="1756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跟随物</a:t>
            </a:r>
            <a:endParaRPr lang="en-US" altLang="zh-CN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0501ADA6-4301-3FF8-0F24-7BE2F3D3F9A1}"/>
              </a:ext>
            </a:extLst>
          </p:cNvPr>
          <p:cNvCxnSpPr>
            <a:cxnSpLocks/>
          </p:cNvCxnSpPr>
          <p:nvPr/>
        </p:nvCxnSpPr>
        <p:spPr>
          <a:xfrm>
            <a:off x="2217490" y="1954988"/>
            <a:ext cx="197020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03D9B4D9-8B0C-614D-BAF0-253359184906}"/>
              </a:ext>
            </a:extLst>
          </p:cNvPr>
          <p:cNvSpPr txBox="1"/>
          <p:nvPr/>
        </p:nvSpPr>
        <p:spPr>
          <a:xfrm>
            <a:off x="2953915" y="1651154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25cm</a:t>
            </a:r>
            <a:endParaRPr lang="zh-CN" altLang="en-US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6953C8E-2892-8BBC-C076-59E54592C7FB}"/>
              </a:ext>
            </a:extLst>
          </p:cNvPr>
          <p:cNvCxnSpPr>
            <a:cxnSpLocks/>
          </p:cNvCxnSpPr>
          <p:nvPr/>
        </p:nvCxnSpPr>
        <p:spPr>
          <a:xfrm>
            <a:off x="2815591" y="1451429"/>
            <a:ext cx="137210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410FB3DE-D7A0-D588-AF8C-6A1D0C04063D}"/>
              </a:ext>
            </a:extLst>
          </p:cNvPr>
          <p:cNvSpPr txBox="1"/>
          <p:nvPr/>
        </p:nvSpPr>
        <p:spPr>
          <a:xfrm>
            <a:off x="3222643" y="1178166"/>
            <a:ext cx="726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20cm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A5F622DC-E590-8802-F25C-E7A8BD264333}"/>
              </a:ext>
            </a:extLst>
          </p:cNvPr>
          <p:cNvCxnSpPr>
            <a:cxnSpLocks/>
          </p:cNvCxnSpPr>
          <p:nvPr/>
        </p:nvCxnSpPr>
        <p:spPr>
          <a:xfrm>
            <a:off x="2815591" y="521229"/>
            <a:ext cx="0" cy="1812346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817BFA7-6DA6-B3E0-140F-980C11C1D21A}"/>
              </a:ext>
            </a:extLst>
          </p:cNvPr>
          <p:cNvCxnSpPr>
            <a:cxnSpLocks/>
          </p:cNvCxnSpPr>
          <p:nvPr/>
        </p:nvCxnSpPr>
        <p:spPr>
          <a:xfrm>
            <a:off x="2224566" y="510553"/>
            <a:ext cx="0" cy="1812346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A5F622DC-E590-8802-F25C-E7A8BD264333}"/>
              </a:ext>
            </a:extLst>
          </p:cNvPr>
          <p:cNvCxnSpPr>
            <a:cxnSpLocks/>
          </p:cNvCxnSpPr>
          <p:nvPr/>
        </p:nvCxnSpPr>
        <p:spPr>
          <a:xfrm>
            <a:off x="12482105" y="5481486"/>
            <a:ext cx="0" cy="1812346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C66DF923-8600-D662-CE4B-86E60D330610}"/>
              </a:ext>
            </a:extLst>
          </p:cNvPr>
          <p:cNvGrpSpPr/>
          <p:nvPr/>
        </p:nvGrpSpPr>
        <p:grpSpPr>
          <a:xfrm>
            <a:off x="4840067" y="3290979"/>
            <a:ext cx="2263021" cy="2176988"/>
            <a:chOff x="2707730" y="1815640"/>
            <a:chExt cx="2263021" cy="2176988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D6C5BB0-FF87-D6E4-1DC1-04F1720CC352}"/>
                </a:ext>
              </a:extLst>
            </p:cNvPr>
            <p:cNvSpPr/>
            <p:nvPr/>
          </p:nvSpPr>
          <p:spPr>
            <a:xfrm rot="5400000">
              <a:off x="3139482" y="1823180"/>
              <a:ext cx="1526946" cy="21302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D47AF53E-C7CA-E39A-448E-77F42F8719B9}"/>
                </a:ext>
              </a:extLst>
            </p:cNvPr>
            <p:cNvSpPr/>
            <p:nvPr/>
          </p:nvSpPr>
          <p:spPr>
            <a:xfrm rot="5400000">
              <a:off x="2839920" y="1683450"/>
              <a:ext cx="285832" cy="550212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5076F298-6C3D-8C84-9357-A2DE41771B13}"/>
                </a:ext>
              </a:extLst>
            </p:cNvPr>
            <p:cNvSpPr/>
            <p:nvPr/>
          </p:nvSpPr>
          <p:spPr>
            <a:xfrm rot="5400000">
              <a:off x="2867741" y="3574606"/>
              <a:ext cx="285832" cy="550212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BAAE9D39-271B-597D-F43B-EFC0941004AD}"/>
                </a:ext>
              </a:extLst>
            </p:cNvPr>
            <p:cNvSpPr/>
            <p:nvPr/>
          </p:nvSpPr>
          <p:spPr>
            <a:xfrm rot="5400000">
              <a:off x="4513314" y="2794180"/>
              <a:ext cx="183033" cy="21773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428FCD91-0A47-0C4F-D94A-DEDEF57C5361}"/>
                </a:ext>
              </a:extLst>
            </p:cNvPr>
            <p:cNvSpPr/>
            <p:nvPr/>
          </p:nvSpPr>
          <p:spPr>
            <a:xfrm rot="5400000">
              <a:off x="3367380" y="1935421"/>
              <a:ext cx="231726" cy="61052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F6E7A84D-E607-355A-F99E-31472C1CD4B7}"/>
                </a:ext>
              </a:extLst>
            </p:cNvPr>
            <p:cNvSpPr/>
            <p:nvPr/>
          </p:nvSpPr>
          <p:spPr>
            <a:xfrm rot="5400000">
              <a:off x="3362568" y="3233163"/>
              <a:ext cx="241349" cy="61052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D60CF2E-5691-1F68-B1FE-BDC1982799F9}"/>
                </a:ext>
              </a:extLst>
            </p:cNvPr>
            <p:cNvSpPr/>
            <p:nvPr/>
          </p:nvSpPr>
          <p:spPr>
            <a:xfrm rot="5400000">
              <a:off x="2943749" y="2089493"/>
              <a:ext cx="98203" cy="926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60D9AAA-5E63-1256-BD99-B56A024EFB89}"/>
                </a:ext>
              </a:extLst>
            </p:cNvPr>
            <p:cNvSpPr/>
            <p:nvPr/>
          </p:nvSpPr>
          <p:spPr>
            <a:xfrm rot="5400000">
              <a:off x="2952975" y="3631044"/>
              <a:ext cx="98203" cy="926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箭头: 右 26">
              <a:extLst>
                <a:ext uri="{FF2B5EF4-FFF2-40B4-BE49-F238E27FC236}">
                  <a16:creationId xmlns:a16="http://schemas.microsoft.com/office/drawing/2014/main" id="{13B79DB5-E241-CB98-C458-13B04A05D217}"/>
                </a:ext>
              </a:extLst>
            </p:cNvPr>
            <p:cNvSpPr/>
            <p:nvPr/>
          </p:nvSpPr>
          <p:spPr>
            <a:xfrm>
              <a:off x="4085674" y="2713826"/>
              <a:ext cx="217734" cy="229020"/>
            </a:xfrm>
            <a:prstGeom prst="rightArrow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1A038E6F-F419-D0D8-ED79-1E76A6836A32}"/>
                </a:ext>
              </a:extLst>
            </p:cNvPr>
            <p:cNvGrpSpPr/>
            <p:nvPr/>
          </p:nvGrpSpPr>
          <p:grpSpPr>
            <a:xfrm>
              <a:off x="4696031" y="2458786"/>
              <a:ext cx="274720" cy="945975"/>
              <a:chOff x="5157705" y="3320023"/>
              <a:chExt cx="274720" cy="945975"/>
            </a:xfrm>
          </p:grpSpPr>
          <p:sp>
            <p:nvSpPr>
              <p:cNvPr id="37" name="矩形: 圆角 36">
                <a:extLst>
                  <a:ext uri="{FF2B5EF4-FFF2-40B4-BE49-F238E27FC236}">
                    <a16:creationId xmlns:a16="http://schemas.microsoft.com/office/drawing/2014/main" id="{087A0F06-A4AF-82CF-3D87-BECD7BC0D4E4}"/>
                  </a:ext>
                </a:extLst>
              </p:cNvPr>
              <p:cNvSpPr/>
              <p:nvPr/>
            </p:nvSpPr>
            <p:spPr>
              <a:xfrm>
                <a:off x="5157705" y="3320023"/>
                <a:ext cx="180937" cy="945975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圆柱体 37">
                <a:extLst>
                  <a:ext uri="{FF2B5EF4-FFF2-40B4-BE49-F238E27FC236}">
                    <a16:creationId xmlns:a16="http://schemas.microsoft.com/office/drawing/2014/main" id="{9C1C0ECB-EDD7-008F-74A1-8BC78F908D7E}"/>
                  </a:ext>
                </a:extLst>
              </p:cNvPr>
              <p:cNvSpPr/>
              <p:nvPr/>
            </p:nvSpPr>
            <p:spPr>
              <a:xfrm rot="5400000">
                <a:off x="5134555" y="3476004"/>
                <a:ext cx="318340" cy="272040"/>
              </a:xfrm>
              <a:prstGeom prst="can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圆柱体 38">
                <a:extLst>
                  <a:ext uri="{FF2B5EF4-FFF2-40B4-BE49-F238E27FC236}">
                    <a16:creationId xmlns:a16="http://schemas.microsoft.com/office/drawing/2014/main" id="{A6C90D36-F03C-E9CB-18DD-576979C51BFE}"/>
                  </a:ext>
                </a:extLst>
              </p:cNvPr>
              <p:cNvSpPr/>
              <p:nvPr/>
            </p:nvSpPr>
            <p:spPr>
              <a:xfrm rot="5400000">
                <a:off x="5137235" y="3861757"/>
                <a:ext cx="318340" cy="272040"/>
              </a:xfrm>
              <a:prstGeom prst="can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id="{FF8652D7-A9CA-D818-B870-951986EA25A4}"/>
              </a:ext>
            </a:extLst>
          </p:cNvPr>
          <p:cNvSpPr/>
          <p:nvPr/>
        </p:nvSpPr>
        <p:spPr>
          <a:xfrm>
            <a:off x="8569470" y="3290979"/>
            <a:ext cx="550207" cy="2190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/>
              <a:t>跟随物</a:t>
            </a:r>
            <a:endParaRPr lang="en-US" altLang="zh-CN" sz="3600" b="1" dirty="0"/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CE545E3-1250-828B-D561-0B7BBFB7E0D7}"/>
              </a:ext>
            </a:extLst>
          </p:cNvPr>
          <p:cNvCxnSpPr>
            <a:cxnSpLocks/>
          </p:cNvCxnSpPr>
          <p:nvPr/>
        </p:nvCxnSpPr>
        <p:spPr>
          <a:xfrm>
            <a:off x="7134515" y="4167247"/>
            <a:ext cx="137210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FC642533-300D-F75F-CB67-941A71373597}"/>
              </a:ext>
            </a:extLst>
          </p:cNvPr>
          <p:cNvSpPr txBox="1"/>
          <p:nvPr/>
        </p:nvSpPr>
        <p:spPr>
          <a:xfrm>
            <a:off x="7401928" y="3878908"/>
            <a:ext cx="10293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22.5cm</a:t>
            </a:r>
            <a:endParaRPr lang="en-US" altLang="zh-CN" dirty="0"/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B2DBC7AB-3B8F-0866-F5F2-6B9B91EE1B6C}"/>
              </a:ext>
            </a:extLst>
          </p:cNvPr>
          <p:cNvCxnSpPr>
            <a:cxnSpLocks/>
          </p:cNvCxnSpPr>
          <p:nvPr/>
        </p:nvCxnSpPr>
        <p:spPr>
          <a:xfrm flipH="1">
            <a:off x="7100408" y="3237047"/>
            <a:ext cx="34107" cy="218839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3" name="图片 52">
            <a:extLst>
              <a:ext uri="{FF2B5EF4-FFF2-40B4-BE49-F238E27FC236}">
                <a16:creationId xmlns:a16="http://schemas.microsoft.com/office/drawing/2014/main" id="{20F99E8B-4A85-928F-2E13-AF2DF004BA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3" t="-1" r="9631" b="13960"/>
          <a:stretch/>
        </p:blipFill>
        <p:spPr>
          <a:xfrm>
            <a:off x="2240137" y="3338160"/>
            <a:ext cx="1708648" cy="197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05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E978F24-BE2A-967F-B3C4-C64ECF314252}"/>
              </a:ext>
            </a:extLst>
          </p:cNvPr>
          <p:cNvGrpSpPr/>
          <p:nvPr/>
        </p:nvGrpSpPr>
        <p:grpSpPr>
          <a:xfrm>
            <a:off x="312568" y="199354"/>
            <a:ext cx="2429017" cy="2657954"/>
            <a:chOff x="2541734" y="1627729"/>
            <a:chExt cx="2429017" cy="2657954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22F41EB-4322-EB5A-C681-C776FAF6E536}"/>
                </a:ext>
              </a:extLst>
            </p:cNvPr>
            <p:cNvSpPr/>
            <p:nvPr/>
          </p:nvSpPr>
          <p:spPr>
            <a:xfrm rot="5400000">
              <a:off x="3139482" y="1823180"/>
              <a:ext cx="1526946" cy="21302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5D053A02-03B2-3A75-71DA-ACCDFD3E2516}"/>
                </a:ext>
              </a:extLst>
            </p:cNvPr>
            <p:cNvSpPr/>
            <p:nvPr/>
          </p:nvSpPr>
          <p:spPr>
            <a:xfrm rot="5400000">
              <a:off x="2839920" y="1683450"/>
              <a:ext cx="285832" cy="550212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44FB0E8C-8E85-4D4D-B98E-67EF5E5C51CC}"/>
                </a:ext>
              </a:extLst>
            </p:cNvPr>
            <p:cNvSpPr/>
            <p:nvPr/>
          </p:nvSpPr>
          <p:spPr>
            <a:xfrm rot="5400000">
              <a:off x="2867741" y="3574606"/>
              <a:ext cx="285832" cy="550212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12320FF7-B81D-2881-C00D-803692C52731}"/>
                </a:ext>
              </a:extLst>
            </p:cNvPr>
            <p:cNvSpPr/>
            <p:nvPr/>
          </p:nvSpPr>
          <p:spPr>
            <a:xfrm rot="5400000">
              <a:off x="4513314" y="2794180"/>
              <a:ext cx="183033" cy="21773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AB6133BC-E360-C81E-7D3F-C860D55587B3}"/>
                </a:ext>
              </a:extLst>
            </p:cNvPr>
            <p:cNvSpPr/>
            <p:nvPr/>
          </p:nvSpPr>
          <p:spPr>
            <a:xfrm rot="5400000">
              <a:off x="3367380" y="1935421"/>
              <a:ext cx="231726" cy="61052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F39080A9-9FA9-1606-8AAB-AEF9B57FDAF3}"/>
                </a:ext>
              </a:extLst>
            </p:cNvPr>
            <p:cNvSpPr/>
            <p:nvPr/>
          </p:nvSpPr>
          <p:spPr>
            <a:xfrm rot="5400000">
              <a:off x="3362568" y="3233163"/>
              <a:ext cx="241349" cy="61052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F974BB6A-C5DF-5D39-746F-F81519A33EE8}"/>
                </a:ext>
              </a:extLst>
            </p:cNvPr>
            <p:cNvSpPr/>
            <p:nvPr/>
          </p:nvSpPr>
          <p:spPr>
            <a:xfrm rot="5400000">
              <a:off x="2943749" y="2089493"/>
              <a:ext cx="98203" cy="926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4B20228-5476-10E5-260A-85CA5C877D30}"/>
                </a:ext>
              </a:extLst>
            </p:cNvPr>
            <p:cNvSpPr/>
            <p:nvPr/>
          </p:nvSpPr>
          <p:spPr>
            <a:xfrm rot="5400000">
              <a:off x="2952975" y="3631044"/>
              <a:ext cx="98203" cy="926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箭头: 右 27">
              <a:extLst>
                <a:ext uri="{FF2B5EF4-FFF2-40B4-BE49-F238E27FC236}">
                  <a16:creationId xmlns:a16="http://schemas.microsoft.com/office/drawing/2014/main" id="{9C5C8D8B-A9AC-DF8A-18B1-FB8898F42AA9}"/>
                </a:ext>
              </a:extLst>
            </p:cNvPr>
            <p:cNvSpPr/>
            <p:nvPr/>
          </p:nvSpPr>
          <p:spPr>
            <a:xfrm>
              <a:off x="4085674" y="2713826"/>
              <a:ext cx="217734" cy="229020"/>
            </a:xfrm>
            <a:prstGeom prst="rightArrow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D9168646-1444-FA1B-E8CA-0882F2360154}"/>
                </a:ext>
              </a:extLst>
            </p:cNvPr>
            <p:cNvSpPr txBox="1"/>
            <p:nvPr/>
          </p:nvSpPr>
          <p:spPr>
            <a:xfrm rot="5400000">
              <a:off x="2303287" y="3857796"/>
              <a:ext cx="680571" cy="175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/>
                <a:t>电机</a:t>
              </a:r>
              <a:r>
                <a:rPr lang="en-US" altLang="zh-CN" sz="1000" dirty="0"/>
                <a:t>1</a:t>
              </a:r>
              <a:endParaRPr lang="zh-CN" altLang="en-US" sz="1000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2A65F318-20F4-7895-1B40-EDC8EA0E99A4}"/>
                </a:ext>
              </a:extLst>
            </p:cNvPr>
            <p:cNvSpPr txBox="1"/>
            <p:nvPr/>
          </p:nvSpPr>
          <p:spPr>
            <a:xfrm rot="5400000">
              <a:off x="2335023" y="1912336"/>
              <a:ext cx="588626" cy="175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/>
                <a:t>电机</a:t>
              </a:r>
              <a:r>
                <a:rPr lang="en-US" altLang="zh-CN" sz="1000" dirty="0"/>
                <a:t>2</a:t>
              </a:r>
              <a:endParaRPr lang="zh-CN" altLang="en-US" sz="1000" dirty="0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5178F72E-A629-D39B-0DDC-B217400AB5DC}"/>
                </a:ext>
              </a:extLst>
            </p:cNvPr>
            <p:cNvSpPr txBox="1"/>
            <p:nvPr/>
          </p:nvSpPr>
          <p:spPr>
            <a:xfrm>
              <a:off x="2692015" y="3954703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/>
                <a:t>右边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4CB0BABE-0C3C-B463-FC8D-3CA98C776B36}"/>
                </a:ext>
              </a:extLst>
            </p:cNvPr>
            <p:cNvSpPr txBox="1"/>
            <p:nvPr/>
          </p:nvSpPr>
          <p:spPr>
            <a:xfrm>
              <a:off x="2734546" y="1627729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/>
                <a:t>左边</a:t>
              </a:r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4B8DFCEF-6F9B-6A3B-F7CE-A6D75AD8608C}"/>
                </a:ext>
              </a:extLst>
            </p:cNvPr>
            <p:cNvGrpSpPr/>
            <p:nvPr/>
          </p:nvGrpSpPr>
          <p:grpSpPr>
            <a:xfrm>
              <a:off x="4696031" y="2458786"/>
              <a:ext cx="274720" cy="945975"/>
              <a:chOff x="5157705" y="3320023"/>
              <a:chExt cx="274720" cy="945975"/>
            </a:xfrm>
          </p:grpSpPr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767DA312-2F51-944A-CCFB-1397EDB09A48}"/>
                  </a:ext>
                </a:extLst>
              </p:cNvPr>
              <p:cNvSpPr/>
              <p:nvPr/>
            </p:nvSpPr>
            <p:spPr>
              <a:xfrm>
                <a:off x="5157705" y="3320023"/>
                <a:ext cx="180937" cy="945975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圆柱体 48">
                <a:extLst>
                  <a:ext uri="{FF2B5EF4-FFF2-40B4-BE49-F238E27FC236}">
                    <a16:creationId xmlns:a16="http://schemas.microsoft.com/office/drawing/2014/main" id="{DC267115-F173-00EF-61BA-B150CE1BDD43}"/>
                  </a:ext>
                </a:extLst>
              </p:cNvPr>
              <p:cNvSpPr/>
              <p:nvPr/>
            </p:nvSpPr>
            <p:spPr>
              <a:xfrm rot="5400000">
                <a:off x="5134555" y="3476004"/>
                <a:ext cx="318340" cy="272040"/>
              </a:xfrm>
              <a:prstGeom prst="can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圆柱体 49">
                <a:extLst>
                  <a:ext uri="{FF2B5EF4-FFF2-40B4-BE49-F238E27FC236}">
                    <a16:creationId xmlns:a16="http://schemas.microsoft.com/office/drawing/2014/main" id="{36F2EEAD-B0E1-9F84-7F1B-351C40EBE571}"/>
                  </a:ext>
                </a:extLst>
              </p:cNvPr>
              <p:cNvSpPr/>
              <p:nvPr/>
            </p:nvSpPr>
            <p:spPr>
              <a:xfrm rot="5400000">
                <a:off x="5137235" y="3861757"/>
                <a:ext cx="318340" cy="272040"/>
              </a:xfrm>
              <a:prstGeom prst="can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7" name="矩形 56">
            <a:extLst>
              <a:ext uri="{FF2B5EF4-FFF2-40B4-BE49-F238E27FC236}">
                <a16:creationId xmlns:a16="http://schemas.microsoft.com/office/drawing/2014/main" id="{FD685EAA-59DC-4A65-AE7B-461D1E1A71C5}"/>
              </a:ext>
            </a:extLst>
          </p:cNvPr>
          <p:cNvSpPr/>
          <p:nvPr/>
        </p:nvSpPr>
        <p:spPr>
          <a:xfrm>
            <a:off x="4926455" y="569613"/>
            <a:ext cx="272040" cy="1756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跟随物</a:t>
            </a:r>
            <a:endParaRPr lang="en-US" altLang="zh-CN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6953C8E-2892-8BBC-C076-59E54592C7FB}"/>
              </a:ext>
            </a:extLst>
          </p:cNvPr>
          <p:cNvCxnSpPr>
            <a:cxnSpLocks/>
          </p:cNvCxnSpPr>
          <p:nvPr/>
        </p:nvCxnSpPr>
        <p:spPr>
          <a:xfrm>
            <a:off x="2719969" y="1423981"/>
            <a:ext cx="1554811" cy="82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A5F622DC-E590-8802-F25C-E7A8BD264333}"/>
              </a:ext>
            </a:extLst>
          </p:cNvPr>
          <p:cNvCxnSpPr>
            <a:cxnSpLocks/>
          </p:cNvCxnSpPr>
          <p:nvPr/>
        </p:nvCxnSpPr>
        <p:spPr>
          <a:xfrm>
            <a:off x="2730788" y="517808"/>
            <a:ext cx="0" cy="1812346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4AFA30F3-C64C-B311-D9AF-BB4FB15A136E}"/>
              </a:ext>
            </a:extLst>
          </p:cNvPr>
          <p:cNvSpPr/>
          <p:nvPr/>
        </p:nvSpPr>
        <p:spPr>
          <a:xfrm>
            <a:off x="3744125" y="4320034"/>
            <a:ext cx="1633412" cy="6470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PID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B28E335-F9E0-B87E-E5EF-AEA623C0A9AF}"/>
              </a:ext>
            </a:extLst>
          </p:cNvPr>
          <p:cNvSpPr txBox="1"/>
          <p:nvPr/>
        </p:nvSpPr>
        <p:spPr>
          <a:xfrm>
            <a:off x="2090896" y="343819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当前距离 </a:t>
            </a:r>
            <a:r>
              <a:rPr lang="en-US" altLang="zh-CN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1FB39502-E355-3C4C-AEF0-A4FC32F30101}"/>
              </a:ext>
            </a:extLst>
          </p:cNvPr>
          <p:cNvSpPr/>
          <p:nvPr/>
        </p:nvSpPr>
        <p:spPr>
          <a:xfrm rot="5400000">
            <a:off x="3483170" y="3482901"/>
            <a:ext cx="950321" cy="5349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DA3A517C-3FC9-4617-D815-6473CB266D37}"/>
              </a:ext>
            </a:extLst>
          </p:cNvPr>
          <p:cNvSpPr/>
          <p:nvPr/>
        </p:nvSpPr>
        <p:spPr>
          <a:xfrm>
            <a:off x="2520362" y="4482489"/>
            <a:ext cx="1170514" cy="3564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9E142B1-F87B-25EF-B2FC-8FCE74A920C7}"/>
              </a:ext>
            </a:extLst>
          </p:cNvPr>
          <p:cNvSpPr txBox="1"/>
          <p:nvPr/>
        </p:nvSpPr>
        <p:spPr>
          <a:xfrm>
            <a:off x="1997623" y="4782455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目标距离 </a:t>
            </a:r>
            <a:r>
              <a:rPr lang="en-US" altLang="zh-CN" dirty="0"/>
              <a:t>22</a:t>
            </a:r>
            <a:endParaRPr lang="zh-CN" altLang="en-US" dirty="0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35499FA1-5FA2-8912-33E7-46683EDE4483}"/>
              </a:ext>
            </a:extLst>
          </p:cNvPr>
          <p:cNvSpPr/>
          <p:nvPr/>
        </p:nvSpPr>
        <p:spPr>
          <a:xfrm>
            <a:off x="5450141" y="4528275"/>
            <a:ext cx="1874066" cy="310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542094B-9B0B-7A37-D343-C9E871ED5558}"/>
              </a:ext>
            </a:extLst>
          </p:cNvPr>
          <p:cNvSpPr txBox="1"/>
          <p:nvPr/>
        </p:nvSpPr>
        <p:spPr>
          <a:xfrm>
            <a:off x="5385056" y="3990209"/>
            <a:ext cx="1753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输出每个车轮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目标速度 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endParaRPr lang="en-US" altLang="zh-CN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BF4F907-E147-2D5D-316F-274248FFB52B}"/>
              </a:ext>
            </a:extLst>
          </p:cNvPr>
          <p:cNvGrpSpPr/>
          <p:nvPr/>
        </p:nvGrpSpPr>
        <p:grpSpPr>
          <a:xfrm>
            <a:off x="7710227" y="1681306"/>
            <a:ext cx="3185550" cy="2207042"/>
            <a:chOff x="-312259" y="267048"/>
            <a:chExt cx="6432553" cy="3226606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AC09D5AF-41D7-03D1-CBC9-BDA5D62CB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4050" y="2502730"/>
              <a:ext cx="796244" cy="613396"/>
            </a:xfrm>
            <a:prstGeom prst="rect">
              <a:avLst/>
            </a:prstGeom>
          </p:spPr>
        </p:pic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701CF190-67F4-87E1-B8E1-5633DC68017E}"/>
                </a:ext>
              </a:extLst>
            </p:cNvPr>
            <p:cNvSpPr/>
            <p:nvPr/>
          </p:nvSpPr>
          <p:spPr>
            <a:xfrm>
              <a:off x="1410873" y="2597247"/>
              <a:ext cx="1633412" cy="6470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PID</a:t>
              </a:r>
              <a:endParaRPr lang="zh-CN" altLang="en-US" dirty="0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E164BDFE-3FD4-173A-C4B6-A16A2747D373}"/>
                </a:ext>
              </a:extLst>
            </p:cNvPr>
            <p:cNvSpPr txBox="1"/>
            <p:nvPr/>
          </p:nvSpPr>
          <p:spPr>
            <a:xfrm>
              <a:off x="1805410" y="1709676"/>
              <a:ext cx="1473618" cy="344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FF0000"/>
                  </a:solidFill>
                </a:rPr>
                <a:t>输入当前速度</a:t>
              </a:r>
              <a:endParaRPr lang="en-US" altLang="zh-CN" sz="1200" dirty="0">
                <a:solidFill>
                  <a:srgbClr val="FF0000"/>
                </a:solidFill>
              </a:endParaRPr>
            </a:p>
          </p:txBody>
        </p:sp>
        <p:sp>
          <p:nvSpPr>
            <p:cNvPr id="35" name="箭头: 右 34">
              <a:extLst>
                <a:ext uri="{FF2B5EF4-FFF2-40B4-BE49-F238E27FC236}">
                  <a16:creationId xmlns:a16="http://schemas.microsoft.com/office/drawing/2014/main" id="{935896D0-5D09-4265-A6D3-3A0E33D2C11B}"/>
                </a:ext>
              </a:extLst>
            </p:cNvPr>
            <p:cNvSpPr/>
            <p:nvPr/>
          </p:nvSpPr>
          <p:spPr>
            <a:xfrm rot="5400000">
              <a:off x="1140383" y="1750580"/>
              <a:ext cx="1231232" cy="2730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36A1A059-426B-A784-3357-F84FDDE18242}"/>
                </a:ext>
              </a:extLst>
            </p:cNvPr>
            <p:cNvSpPr/>
            <p:nvPr/>
          </p:nvSpPr>
          <p:spPr>
            <a:xfrm>
              <a:off x="1820593" y="534912"/>
              <a:ext cx="919956" cy="731520"/>
            </a:xfrm>
            <a:prstGeom prst="rect">
              <a:avLst/>
            </a:prstGeom>
            <a:solidFill>
              <a:srgbClr val="C4C7CD"/>
            </a:solidFill>
            <a:ln>
              <a:solidFill>
                <a:srgbClr val="EDEF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CFDD9955-CBE0-3756-6E80-70858F9EFED2}"/>
                </a:ext>
              </a:extLst>
            </p:cNvPr>
            <p:cNvSpPr/>
            <p:nvPr/>
          </p:nvSpPr>
          <p:spPr>
            <a:xfrm>
              <a:off x="1706589" y="667335"/>
              <a:ext cx="98821" cy="479555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rgbClr val="5B59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25F633E8-3BD3-F52F-E9A1-643793A8002A}"/>
                </a:ext>
              </a:extLst>
            </p:cNvPr>
            <p:cNvSpPr/>
            <p:nvPr/>
          </p:nvSpPr>
          <p:spPr>
            <a:xfrm>
              <a:off x="2735869" y="330638"/>
              <a:ext cx="726480" cy="1141611"/>
            </a:xfrm>
            <a:prstGeom prst="roundRect">
              <a:avLst/>
            </a:prstGeom>
            <a:solidFill>
              <a:srgbClr val="B8C0C4"/>
            </a:solidFill>
            <a:ln>
              <a:solidFill>
                <a:srgbClr val="C0C4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9A69B4E1-D9C0-EB7F-0430-C5422FE1B710}"/>
                </a:ext>
              </a:extLst>
            </p:cNvPr>
            <p:cNvSpPr/>
            <p:nvPr/>
          </p:nvSpPr>
          <p:spPr>
            <a:xfrm>
              <a:off x="1701032" y="1169919"/>
              <a:ext cx="109934" cy="45719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EC209907-3DB3-037E-96A9-08A8DE0D6765}"/>
                </a:ext>
              </a:extLst>
            </p:cNvPr>
            <p:cNvSpPr/>
            <p:nvPr/>
          </p:nvSpPr>
          <p:spPr>
            <a:xfrm>
              <a:off x="1818550" y="884254"/>
              <a:ext cx="1018238" cy="4571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41" name="图形 9" descr="齿轮">
              <a:extLst>
                <a:ext uri="{FF2B5EF4-FFF2-40B4-BE49-F238E27FC236}">
                  <a16:creationId xmlns:a16="http://schemas.microsoft.com/office/drawing/2014/main" id="{A4A3279F-C596-944F-9547-AA3903F2D87F}"/>
                </a:ext>
              </a:extLst>
            </p:cNvPr>
            <p:cNvGrpSpPr/>
            <p:nvPr/>
          </p:nvGrpSpPr>
          <p:grpSpPr>
            <a:xfrm>
              <a:off x="2981049" y="766855"/>
              <a:ext cx="244439" cy="213593"/>
              <a:chOff x="5764543" y="1985679"/>
              <a:chExt cx="676786" cy="642439"/>
            </a:xfrm>
            <a:solidFill>
              <a:srgbClr val="000000"/>
            </a:solidFill>
          </p:grpSpPr>
          <p:sp>
            <p:nvSpPr>
              <p:cNvPr id="56" name="任意多边形: 形状 55">
                <a:extLst>
                  <a:ext uri="{FF2B5EF4-FFF2-40B4-BE49-F238E27FC236}">
                    <a16:creationId xmlns:a16="http://schemas.microsoft.com/office/drawing/2014/main" id="{4E4F4AFC-375D-488F-DD80-968F6E2CDAAD}"/>
                  </a:ext>
                </a:extLst>
              </p:cNvPr>
              <p:cNvSpPr/>
              <p:nvPr/>
            </p:nvSpPr>
            <p:spPr>
              <a:xfrm>
                <a:off x="6035566" y="1985679"/>
                <a:ext cx="405763" cy="404813"/>
              </a:xfrm>
              <a:custGeom>
                <a:avLst/>
                <a:gdLst>
                  <a:gd name="connsiteX0" fmla="*/ 202883 w 405764"/>
                  <a:gd name="connsiteY0" fmla="*/ 274320 h 404812"/>
                  <a:gd name="connsiteX1" fmla="*/ 131445 w 405764"/>
                  <a:gd name="connsiteY1" fmla="*/ 202883 h 404812"/>
                  <a:gd name="connsiteX2" fmla="*/ 202883 w 405764"/>
                  <a:gd name="connsiteY2" fmla="*/ 131445 h 404812"/>
                  <a:gd name="connsiteX3" fmla="*/ 274320 w 405764"/>
                  <a:gd name="connsiteY3" fmla="*/ 202883 h 404812"/>
                  <a:gd name="connsiteX4" fmla="*/ 202883 w 405764"/>
                  <a:gd name="connsiteY4" fmla="*/ 274320 h 404812"/>
                  <a:gd name="connsiteX5" fmla="*/ 363855 w 405764"/>
                  <a:gd name="connsiteY5" fmla="*/ 158115 h 404812"/>
                  <a:gd name="connsiteX6" fmla="*/ 348615 w 405764"/>
                  <a:gd name="connsiteY6" fmla="*/ 120968 h 404812"/>
                  <a:gd name="connsiteX7" fmla="*/ 363855 w 405764"/>
                  <a:gd name="connsiteY7" fmla="*/ 76200 h 404812"/>
                  <a:gd name="connsiteX8" fmla="*/ 329565 w 405764"/>
                  <a:gd name="connsiteY8" fmla="*/ 41910 h 404812"/>
                  <a:gd name="connsiteX9" fmla="*/ 284798 w 405764"/>
                  <a:gd name="connsiteY9" fmla="*/ 57150 h 404812"/>
                  <a:gd name="connsiteX10" fmla="*/ 247650 w 405764"/>
                  <a:gd name="connsiteY10" fmla="*/ 41910 h 404812"/>
                  <a:gd name="connsiteX11" fmla="*/ 226695 w 405764"/>
                  <a:gd name="connsiteY11" fmla="*/ 0 h 404812"/>
                  <a:gd name="connsiteX12" fmla="*/ 179070 w 405764"/>
                  <a:gd name="connsiteY12" fmla="*/ 0 h 404812"/>
                  <a:gd name="connsiteX13" fmla="*/ 158115 w 405764"/>
                  <a:gd name="connsiteY13" fmla="*/ 41910 h 404812"/>
                  <a:gd name="connsiteX14" fmla="*/ 120968 w 405764"/>
                  <a:gd name="connsiteY14" fmla="*/ 57150 h 404812"/>
                  <a:gd name="connsiteX15" fmla="*/ 76200 w 405764"/>
                  <a:gd name="connsiteY15" fmla="*/ 41910 h 404812"/>
                  <a:gd name="connsiteX16" fmla="*/ 41910 w 405764"/>
                  <a:gd name="connsiteY16" fmla="*/ 76200 h 404812"/>
                  <a:gd name="connsiteX17" fmla="*/ 57150 w 405764"/>
                  <a:gd name="connsiteY17" fmla="*/ 120968 h 404812"/>
                  <a:gd name="connsiteX18" fmla="*/ 41910 w 405764"/>
                  <a:gd name="connsiteY18" fmla="*/ 158115 h 404812"/>
                  <a:gd name="connsiteX19" fmla="*/ 0 w 405764"/>
                  <a:gd name="connsiteY19" fmla="*/ 179070 h 404812"/>
                  <a:gd name="connsiteX20" fmla="*/ 0 w 405764"/>
                  <a:gd name="connsiteY20" fmla="*/ 226695 h 404812"/>
                  <a:gd name="connsiteX21" fmla="*/ 41910 w 405764"/>
                  <a:gd name="connsiteY21" fmla="*/ 247650 h 404812"/>
                  <a:gd name="connsiteX22" fmla="*/ 57150 w 405764"/>
                  <a:gd name="connsiteY22" fmla="*/ 284798 h 404812"/>
                  <a:gd name="connsiteX23" fmla="*/ 41910 w 405764"/>
                  <a:gd name="connsiteY23" fmla="*/ 329565 h 404812"/>
                  <a:gd name="connsiteX24" fmla="*/ 75248 w 405764"/>
                  <a:gd name="connsiteY24" fmla="*/ 362903 h 404812"/>
                  <a:gd name="connsiteX25" fmla="*/ 120015 w 405764"/>
                  <a:gd name="connsiteY25" fmla="*/ 347663 h 404812"/>
                  <a:gd name="connsiteX26" fmla="*/ 157163 w 405764"/>
                  <a:gd name="connsiteY26" fmla="*/ 362903 h 404812"/>
                  <a:gd name="connsiteX27" fmla="*/ 178118 w 405764"/>
                  <a:gd name="connsiteY27" fmla="*/ 404813 h 404812"/>
                  <a:gd name="connsiteX28" fmla="*/ 225743 w 405764"/>
                  <a:gd name="connsiteY28" fmla="*/ 404813 h 404812"/>
                  <a:gd name="connsiteX29" fmla="*/ 246698 w 405764"/>
                  <a:gd name="connsiteY29" fmla="*/ 362903 h 404812"/>
                  <a:gd name="connsiteX30" fmla="*/ 283845 w 405764"/>
                  <a:gd name="connsiteY30" fmla="*/ 347663 h 404812"/>
                  <a:gd name="connsiteX31" fmla="*/ 328613 w 405764"/>
                  <a:gd name="connsiteY31" fmla="*/ 362903 h 404812"/>
                  <a:gd name="connsiteX32" fmla="*/ 362903 w 405764"/>
                  <a:gd name="connsiteY32" fmla="*/ 329565 h 404812"/>
                  <a:gd name="connsiteX33" fmla="*/ 347663 w 405764"/>
                  <a:gd name="connsiteY33" fmla="*/ 284798 h 404812"/>
                  <a:gd name="connsiteX34" fmla="*/ 363855 w 405764"/>
                  <a:gd name="connsiteY34" fmla="*/ 247650 h 404812"/>
                  <a:gd name="connsiteX35" fmla="*/ 405765 w 405764"/>
                  <a:gd name="connsiteY35" fmla="*/ 226695 h 404812"/>
                  <a:gd name="connsiteX36" fmla="*/ 405765 w 405764"/>
                  <a:gd name="connsiteY36" fmla="*/ 179070 h 404812"/>
                  <a:gd name="connsiteX37" fmla="*/ 363855 w 405764"/>
                  <a:gd name="connsiteY37" fmla="*/ 158115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05764" h="404812">
                    <a:moveTo>
                      <a:pt x="202883" y="274320"/>
                    </a:moveTo>
                    <a:cubicBezTo>
                      <a:pt x="162877" y="274320"/>
                      <a:pt x="131445" y="241935"/>
                      <a:pt x="131445" y="202883"/>
                    </a:cubicBezTo>
                    <a:cubicBezTo>
                      <a:pt x="131445" y="163830"/>
                      <a:pt x="163830" y="131445"/>
                      <a:pt x="202883" y="131445"/>
                    </a:cubicBezTo>
                    <a:cubicBezTo>
                      <a:pt x="242888" y="131445"/>
                      <a:pt x="274320" y="163830"/>
                      <a:pt x="274320" y="202883"/>
                    </a:cubicBezTo>
                    <a:cubicBezTo>
                      <a:pt x="274320" y="241935"/>
                      <a:pt x="241935" y="274320"/>
                      <a:pt x="202883" y="274320"/>
                    </a:cubicBezTo>
                    <a:close/>
                    <a:moveTo>
                      <a:pt x="363855" y="158115"/>
                    </a:moveTo>
                    <a:cubicBezTo>
                      <a:pt x="360045" y="144780"/>
                      <a:pt x="355283" y="132398"/>
                      <a:pt x="348615" y="120968"/>
                    </a:cubicBez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367" y="50483"/>
                      <a:pt x="260985" y="45720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4780" y="45720"/>
                      <a:pt x="132398" y="50483"/>
                      <a:pt x="120968" y="57150"/>
                    </a:cubicBezTo>
                    <a:lnTo>
                      <a:pt x="76200" y="41910"/>
                    </a:lnTo>
                    <a:lnTo>
                      <a:pt x="41910" y="76200"/>
                    </a:lnTo>
                    <a:lnTo>
                      <a:pt x="57150" y="120968"/>
                    </a:lnTo>
                    <a:cubicBezTo>
                      <a:pt x="50482" y="132398"/>
                      <a:pt x="45720" y="144780"/>
                      <a:pt x="41910" y="158115"/>
                    </a:cubicBezTo>
                    <a:lnTo>
                      <a:pt x="0" y="179070"/>
                    </a:lnTo>
                    <a:lnTo>
                      <a:pt x="0" y="226695"/>
                    </a:lnTo>
                    <a:lnTo>
                      <a:pt x="41910" y="247650"/>
                    </a:lnTo>
                    <a:cubicBezTo>
                      <a:pt x="45720" y="260985"/>
                      <a:pt x="50482" y="273368"/>
                      <a:pt x="57150" y="284798"/>
                    </a:cubicBezTo>
                    <a:lnTo>
                      <a:pt x="41910" y="329565"/>
                    </a:lnTo>
                    <a:lnTo>
                      <a:pt x="75248" y="362903"/>
                    </a:lnTo>
                    <a:lnTo>
                      <a:pt x="120015" y="347663"/>
                    </a:lnTo>
                    <a:cubicBezTo>
                      <a:pt x="131445" y="354330"/>
                      <a:pt x="143827" y="359093"/>
                      <a:pt x="157163" y="362903"/>
                    </a:cubicBezTo>
                    <a:lnTo>
                      <a:pt x="178118" y="404813"/>
                    </a:lnTo>
                    <a:lnTo>
                      <a:pt x="225743" y="404813"/>
                    </a:lnTo>
                    <a:lnTo>
                      <a:pt x="246698" y="362903"/>
                    </a:lnTo>
                    <a:cubicBezTo>
                      <a:pt x="260033" y="359093"/>
                      <a:pt x="272415" y="354330"/>
                      <a:pt x="283845" y="347663"/>
                    </a:cubicBezTo>
                    <a:lnTo>
                      <a:pt x="328613" y="362903"/>
                    </a:lnTo>
                    <a:lnTo>
                      <a:pt x="362903" y="329565"/>
                    </a:lnTo>
                    <a:lnTo>
                      <a:pt x="347663" y="284798"/>
                    </a:lnTo>
                    <a:cubicBezTo>
                      <a:pt x="354330" y="273368"/>
                      <a:pt x="360045" y="260033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5321C627-A808-C1D6-C95B-2FD0DA30CD7B}"/>
                  </a:ext>
                </a:extLst>
              </p:cNvPr>
              <p:cNvSpPr/>
              <p:nvPr/>
            </p:nvSpPr>
            <p:spPr>
              <a:xfrm>
                <a:off x="5764543" y="2223306"/>
                <a:ext cx="405765" cy="404812"/>
              </a:xfrm>
              <a:custGeom>
                <a:avLst/>
                <a:gdLst>
                  <a:gd name="connsiteX0" fmla="*/ 202883 w 405765"/>
                  <a:gd name="connsiteY0" fmla="*/ 274320 h 404812"/>
                  <a:gd name="connsiteX1" fmla="*/ 131445 w 405765"/>
                  <a:gd name="connsiteY1" fmla="*/ 202882 h 404812"/>
                  <a:gd name="connsiteX2" fmla="*/ 202883 w 405765"/>
                  <a:gd name="connsiteY2" fmla="*/ 131445 h 404812"/>
                  <a:gd name="connsiteX3" fmla="*/ 274320 w 405765"/>
                  <a:gd name="connsiteY3" fmla="*/ 202882 h 404812"/>
                  <a:gd name="connsiteX4" fmla="*/ 202883 w 405765"/>
                  <a:gd name="connsiteY4" fmla="*/ 274320 h 404812"/>
                  <a:gd name="connsiteX5" fmla="*/ 202883 w 405765"/>
                  <a:gd name="connsiteY5" fmla="*/ 274320 h 404812"/>
                  <a:gd name="connsiteX6" fmla="*/ 348615 w 405765"/>
                  <a:gd name="connsiteY6" fmla="*/ 120967 h 404812"/>
                  <a:gd name="connsiteX7" fmla="*/ 363855 w 405765"/>
                  <a:gd name="connsiteY7" fmla="*/ 76200 h 404812"/>
                  <a:gd name="connsiteX8" fmla="*/ 329565 w 405765"/>
                  <a:gd name="connsiteY8" fmla="*/ 41910 h 404812"/>
                  <a:gd name="connsiteX9" fmla="*/ 284798 w 405765"/>
                  <a:gd name="connsiteY9" fmla="*/ 57150 h 404812"/>
                  <a:gd name="connsiteX10" fmla="*/ 247650 w 405765"/>
                  <a:gd name="connsiteY10" fmla="*/ 41910 h 404812"/>
                  <a:gd name="connsiteX11" fmla="*/ 226695 w 405765"/>
                  <a:gd name="connsiteY11" fmla="*/ 0 h 404812"/>
                  <a:gd name="connsiteX12" fmla="*/ 179070 w 405765"/>
                  <a:gd name="connsiteY12" fmla="*/ 0 h 404812"/>
                  <a:gd name="connsiteX13" fmla="*/ 158115 w 405765"/>
                  <a:gd name="connsiteY13" fmla="*/ 41910 h 404812"/>
                  <a:gd name="connsiteX14" fmla="*/ 120968 w 405765"/>
                  <a:gd name="connsiteY14" fmla="*/ 57150 h 404812"/>
                  <a:gd name="connsiteX15" fmla="*/ 76200 w 405765"/>
                  <a:gd name="connsiteY15" fmla="*/ 41910 h 404812"/>
                  <a:gd name="connsiteX16" fmla="*/ 42863 w 405765"/>
                  <a:gd name="connsiteY16" fmla="*/ 75247 h 404812"/>
                  <a:gd name="connsiteX17" fmla="*/ 57150 w 405765"/>
                  <a:gd name="connsiteY17" fmla="*/ 120015 h 404812"/>
                  <a:gd name="connsiteX18" fmla="*/ 41910 w 405765"/>
                  <a:gd name="connsiteY18" fmla="*/ 157163 h 404812"/>
                  <a:gd name="connsiteX19" fmla="*/ 0 w 405765"/>
                  <a:gd name="connsiteY19" fmla="*/ 178117 h 404812"/>
                  <a:gd name="connsiteX20" fmla="*/ 0 w 405765"/>
                  <a:gd name="connsiteY20" fmla="*/ 225742 h 404812"/>
                  <a:gd name="connsiteX21" fmla="*/ 41910 w 405765"/>
                  <a:gd name="connsiteY21" fmla="*/ 246698 h 404812"/>
                  <a:gd name="connsiteX22" fmla="*/ 57150 w 405765"/>
                  <a:gd name="connsiteY22" fmla="*/ 283845 h 404812"/>
                  <a:gd name="connsiteX23" fmla="*/ 42863 w 405765"/>
                  <a:gd name="connsiteY23" fmla="*/ 328613 h 404812"/>
                  <a:gd name="connsiteX24" fmla="*/ 76200 w 405765"/>
                  <a:gd name="connsiteY24" fmla="*/ 361950 h 404812"/>
                  <a:gd name="connsiteX25" fmla="*/ 120968 w 405765"/>
                  <a:gd name="connsiteY25" fmla="*/ 347663 h 404812"/>
                  <a:gd name="connsiteX26" fmla="*/ 158115 w 405765"/>
                  <a:gd name="connsiteY26" fmla="*/ 362903 h 404812"/>
                  <a:gd name="connsiteX27" fmla="*/ 179070 w 405765"/>
                  <a:gd name="connsiteY27" fmla="*/ 404813 h 404812"/>
                  <a:gd name="connsiteX28" fmla="*/ 226695 w 405765"/>
                  <a:gd name="connsiteY28" fmla="*/ 404813 h 404812"/>
                  <a:gd name="connsiteX29" fmla="*/ 247650 w 405765"/>
                  <a:gd name="connsiteY29" fmla="*/ 362903 h 404812"/>
                  <a:gd name="connsiteX30" fmla="*/ 284798 w 405765"/>
                  <a:gd name="connsiteY30" fmla="*/ 347663 h 404812"/>
                  <a:gd name="connsiteX31" fmla="*/ 329565 w 405765"/>
                  <a:gd name="connsiteY31" fmla="*/ 362903 h 404812"/>
                  <a:gd name="connsiteX32" fmla="*/ 362903 w 405765"/>
                  <a:gd name="connsiteY32" fmla="*/ 328613 h 404812"/>
                  <a:gd name="connsiteX33" fmla="*/ 348615 w 405765"/>
                  <a:gd name="connsiteY33" fmla="*/ 284798 h 404812"/>
                  <a:gd name="connsiteX34" fmla="*/ 363855 w 405765"/>
                  <a:gd name="connsiteY34" fmla="*/ 247650 h 404812"/>
                  <a:gd name="connsiteX35" fmla="*/ 405765 w 405765"/>
                  <a:gd name="connsiteY35" fmla="*/ 226695 h 404812"/>
                  <a:gd name="connsiteX36" fmla="*/ 405765 w 405765"/>
                  <a:gd name="connsiteY36" fmla="*/ 179070 h 404812"/>
                  <a:gd name="connsiteX37" fmla="*/ 363855 w 405765"/>
                  <a:gd name="connsiteY37" fmla="*/ 158115 h 404812"/>
                  <a:gd name="connsiteX38" fmla="*/ 348615 w 405765"/>
                  <a:gd name="connsiteY38" fmla="*/ 120967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05765" h="404812">
                    <a:moveTo>
                      <a:pt x="202883" y="274320"/>
                    </a:moveTo>
                    <a:cubicBezTo>
                      <a:pt x="162878" y="274320"/>
                      <a:pt x="131445" y="241935"/>
                      <a:pt x="131445" y="202882"/>
                    </a:cubicBezTo>
                    <a:cubicBezTo>
                      <a:pt x="131445" y="162877"/>
                      <a:pt x="163830" y="131445"/>
                      <a:pt x="202883" y="131445"/>
                    </a:cubicBezTo>
                    <a:cubicBezTo>
                      <a:pt x="242888" y="131445"/>
                      <a:pt x="274320" y="163830"/>
                      <a:pt x="274320" y="202882"/>
                    </a:cubicBezTo>
                    <a:cubicBezTo>
                      <a:pt x="274320" y="241935"/>
                      <a:pt x="242888" y="274320"/>
                      <a:pt x="202883" y="274320"/>
                    </a:cubicBezTo>
                    <a:lnTo>
                      <a:pt x="202883" y="274320"/>
                    </a:lnTo>
                    <a:close/>
                    <a:moveTo>
                      <a:pt x="348615" y="120967"/>
                    </a:move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368" y="50482"/>
                      <a:pt x="260033" y="45720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4780" y="45720"/>
                      <a:pt x="132398" y="50482"/>
                      <a:pt x="120968" y="57150"/>
                    </a:cubicBezTo>
                    <a:lnTo>
                      <a:pt x="76200" y="41910"/>
                    </a:lnTo>
                    <a:lnTo>
                      <a:pt x="42863" y="75247"/>
                    </a:lnTo>
                    <a:lnTo>
                      <a:pt x="57150" y="120015"/>
                    </a:lnTo>
                    <a:cubicBezTo>
                      <a:pt x="50483" y="131445"/>
                      <a:pt x="45720" y="144780"/>
                      <a:pt x="41910" y="157163"/>
                    </a:cubicBezTo>
                    <a:lnTo>
                      <a:pt x="0" y="178117"/>
                    </a:lnTo>
                    <a:lnTo>
                      <a:pt x="0" y="225742"/>
                    </a:lnTo>
                    <a:lnTo>
                      <a:pt x="41910" y="246698"/>
                    </a:lnTo>
                    <a:cubicBezTo>
                      <a:pt x="45720" y="260032"/>
                      <a:pt x="50483" y="272415"/>
                      <a:pt x="57150" y="283845"/>
                    </a:cubicBezTo>
                    <a:lnTo>
                      <a:pt x="42863" y="328613"/>
                    </a:lnTo>
                    <a:lnTo>
                      <a:pt x="76200" y="361950"/>
                    </a:lnTo>
                    <a:lnTo>
                      <a:pt x="120968" y="347663"/>
                    </a:lnTo>
                    <a:cubicBezTo>
                      <a:pt x="132398" y="354330"/>
                      <a:pt x="144780" y="359092"/>
                      <a:pt x="158115" y="362903"/>
                    </a:cubicBezTo>
                    <a:lnTo>
                      <a:pt x="179070" y="404813"/>
                    </a:lnTo>
                    <a:lnTo>
                      <a:pt x="226695" y="404813"/>
                    </a:lnTo>
                    <a:lnTo>
                      <a:pt x="247650" y="362903"/>
                    </a:lnTo>
                    <a:cubicBezTo>
                      <a:pt x="260985" y="359092"/>
                      <a:pt x="273368" y="354330"/>
                      <a:pt x="284798" y="347663"/>
                    </a:cubicBezTo>
                    <a:lnTo>
                      <a:pt x="329565" y="362903"/>
                    </a:lnTo>
                    <a:lnTo>
                      <a:pt x="362903" y="328613"/>
                    </a:lnTo>
                    <a:lnTo>
                      <a:pt x="348615" y="284798"/>
                    </a:lnTo>
                    <a:cubicBezTo>
                      <a:pt x="355283" y="273367"/>
                      <a:pt x="360045" y="260985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ubicBezTo>
                      <a:pt x="360045" y="144780"/>
                      <a:pt x="355283" y="132397"/>
                      <a:pt x="348615" y="12096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42" name="图形 11" descr="单级齿轮">
              <a:extLst>
                <a:ext uri="{FF2B5EF4-FFF2-40B4-BE49-F238E27FC236}">
                  <a16:creationId xmlns:a16="http://schemas.microsoft.com/office/drawing/2014/main" id="{113C4E9C-1BCC-AF02-4FCA-61C8CEE9BDE1}"/>
                </a:ext>
              </a:extLst>
            </p:cNvPr>
            <p:cNvSpPr/>
            <p:nvPr/>
          </p:nvSpPr>
          <p:spPr>
            <a:xfrm>
              <a:off x="3074066" y="906431"/>
              <a:ext cx="156295" cy="148035"/>
            </a:xfrm>
            <a:custGeom>
              <a:avLst/>
              <a:gdLst>
                <a:gd name="connsiteX0" fmla="*/ 323850 w 648652"/>
                <a:gd name="connsiteY0" fmla="*/ 438150 h 647700"/>
                <a:gd name="connsiteX1" fmla="*/ 209550 w 648652"/>
                <a:gd name="connsiteY1" fmla="*/ 323850 h 647700"/>
                <a:gd name="connsiteX2" fmla="*/ 323850 w 648652"/>
                <a:gd name="connsiteY2" fmla="*/ 209550 h 647700"/>
                <a:gd name="connsiteX3" fmla="*/ 438150 w 648652"/>
                <a:gd name="connsiteY3" fmla="*/ 323850 h 647700"/>
                <a:gd name="connsiteX4" fmla="*/ 323850 w 648652"/>
                <a:gd name="connsiteY4" fmla="*/ 438150 h 647700"/>
                <a:gd name="connsiteX5" fmla="*/ 581025 w 648652"/>
                <a:gd name="connsiteY5" fmla="*/ 252413 h 647700"/>
                <a:gd name="connsiteX6" fmla="*/ 556260 w 648652"/>
                <a:gd name="connsiteY6" fmla="*/ 193358 h 647700"/>
                <a:gd name="connsiteX7" fmla="*/ 580073 w 648652"/>
                <a:gd name="connsiteY7" fmla="*/ 121920 h 647700"/>
                <a:gd name="connsiteX8" fmla="*/ 525780 w 648652"/>
                <a:gd name="connsiteY8" fmla="*/ 67628 h 647700"/>
                <a:gd name="connsiteX9" fmla="*/ 454343 w 648652"/>
                <a:gd name="connsiteY9" fmla="*/ 91440 h 647700"/>
                <a:gd name="connsiteX10" fmla="*/ 394335 w 648652"/>
                <a:gd name="connsiteY10" fmla="*/ 66675 h 647700"/>
                <a:gd name="connsiteX11" fmla="*/ 361950 w 648652"/>
                <a:gd name="connsiteY11" fmla="*/ 0 h 647700"/>
                <a:gd name="connsiteX12" fmla="*/ 285750 w 648652"/>
                <a:gd name="connsiteY12" fmla="*/ 0 h 647700"/>
                <a:gd name="connsiteX13" fmla="*/ 252413 w 648652"/>
                <a:gd name="connsiteY13" fmla="*/ 66675 h 647700"/>
                <a:gd name="connsiteX14" fmla="*/ 193358 w 648652"/>
                <a:gd name="connsiteY14" fmla="*/ 91440 h 647700"/>
                <a:gd name="connsiteX15" fmla="*/ 121920 w 648652"/>
                <a:gd name="connsiteY15" fmla="*/ 67628 h 647700"/>
                <a:gd name="connsiteX16" fmla="*/ 67628 w 648652"/>
                <a:gd name="connsiteY16" fmla="*/ 121920 h 647700"/>
                <a:gd name="connsiteX17" fmla="*/ 91440 w 648652"/>
                <a:gd name="connsiteY17" fmla="*/ 193358 h 647700"/>
                <a:gd name="connsiteX18" fmla="*/ 66675 w 648652"/>
                <a:gd name="connsiteY18" fmla="*/ 253365 h 647700"/>
                <a:gd name="connsiteX19" fmla="*/ 0 w 648652"/>
                <a:gd name="connsiteY19" fmla="*/ 285750 h 647700"/>
                <a:gd name="connsiteX20" fmla="*/ 0 w 648652"/>
                <a:gd name="connsiteY20" fmla="*/ 361950 h 647700"/>
                <a:gd name="connsiteX21" fmla="*/ 66675 w 648652"/>
                <a:gd name="connsiteY21" fmla="*/ 395288 h 647700"/>
                <a:gd name="connsiteX22" fmla="*/ 91440 w 648652"/>
                <a:gd name="connsiteY22" fmla="*/ 454343 h 647700"/>
                <a:gd name="connsiteX23" fmla="*/ 67628 w 648652"/>
                <a:gd name="connsiteY23" fmla="*/ 525780 h 647700"/>
                <a:gd name="connsiteX24" fmla="*/ 121920 w 648652"/>
                <a:gd name="connsiteY24" fmla="*/ 580073 h 647700"/>
                <a:gd name="connsiteX25" fmla="*/ 193358 w 648652"/>
                <a:gd name="connsiteY25" fmla="*/ 556260 h 647700"/>
                <a:gd name="connsiteX26" fmla="*/ 253365 w 648652"/>
                <a:gd name="connsiteY26" fmla="*/ 581025 h 647700"/>
                <a:gd name="connsiteX27" fmla="*/ 286703 w 648652"/>
                <a:gd name="connsiteY27" fmla="*/ 647700 h 647700"/>
                <a:gd name="connsiteX28" fmla="*/ 362903 w 648652"/>
                <a:gd name="connsiteY28" fmla="*/ 647700 h 647700"/>
                <a:gd name="connsiteX29" fmla="*/ 396240 w 648652"/>
                <a:gd name="connsiteY29" fmla="*/ 581025 h 647700"/>
                <a:gd name="connsiteX30" fmla="*/ 455295 w 648652"/>
                <a:gd name="connsiteY30" fmla="*/ 556260 h 647700"/>
                <a:gd name="connsiteX31" fmla="*/ 526733 w 648652"/>
                <a:gd name="connsiteY31" fmla="*/ 580073 h 647700"/>
                <a:gd name="connsiteX32" fmla="*/ 581025 w 648652"/>
                <a:gd name="connsiteY32" fmla="*/ 525780 h 647700"/>
                <a:gd name="connsiteX33" fmla="*/ 557213 w 648652"/>
                <a:gd name="connsiteY33" fmla="*/ 454343 h 647700"/>
                <a:gd name="connsiteX34" fmla="*/ 581978 w 648652"/>
                <a:gd name="connsiteY34" fmla="*/ 394335 h 647700"/>
                <a:gd name="connsiteX35" fmla="*/ 648653 w 648652"/>
                <a:gd name="connsiteY35" fmla="*/ 360998 h 647700"/>
                <a:gd name="connsiteX36" fmla="*/ 648653 w 648652"/>
                <a:gd name="connsiteY36" fmla="*/ 284798 h 647700"/>
                <a:gd name="connsiteX37" fmla="*/ 581025 w 648652"/>
                <a:gd name="connsiteY37" fmla="*/ 252413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48652" h="647700">
                  <a:moveTo>
                    <a:pt x="323850" y="438150"/>
                  </a:moveTo>
                  <a:cubicBezTo>
                    <a:pt x="260985" y="438150"/>
                    <a:pt x="209550" y="386715"/>
                    <a:pt x="209550" y="323850"/>
                  </a:cubicBezTo>
                  <a:cubicBezTo>
                    <a:pt x="209550" y="260985"/>
                    <a:pt x="260985" y="209550"/>
                    <a:pt x="323850" y="209550"/>
                  </a:cubicBezTo>
                  <a:cubicBezTo>
                    <a:pt x="386715" y="209550"/>
                    <a:pt x="438150" y="260985"/>
                    <a:pt x="438150" y="323850"/>
                  </a:cubicBezTo>
                  <a:cubicBezTo>
                    <a:pt x="438150" y="386715"/>
                    <a:pt x="386715" y="438150"/>
                    <a:pt x="323850" y="438150"/>
                  </a:cubicBezTo>
                  <a:close/>
                  <a:moveTo>
                    <a:pt x="581025" y="252413"/>
                  </a:moveTo>
                  <a:cubicBezTo>
                    <a:pt x="575310" y="231458"/>
                    <a:pt x="566738" y="211455"/>
                    <a:pt x="556260" y="193358"/>
                  </a:cubicBezTo>
                  <a:lnTo>
                    <a:pt x="580073" y="121920"/>
                  </a:lnTo>
                  <a:lnTo>
                    <a:pt x="525780" y="67628"/>
                  </a:lnTo>
                  <a:lnTo>
                    <a:pt x="454343" y="91440"/>
                  </a:lnTo>
                  <a:cubicBezTo>
                    <a:pt x="435293" y="80963"/>
                    <a:pt x="415290" y="72390"/>
                    <a:pt x="394335" y="66675"/>
                  </a:cubicBezTo>
                  <a:lnTo>
                    <a:pt x="361950" y="0"/>
                  </a:lnTo>
                  <a:lnTo>
                    <a:pt x="285750" y="0"/>
                  </a:lnTo>
                  <a:lnTo>
                    <a:pt x="252413" y="66675"/>
                  </a:lnTo>
                  <a:cubicBezTo>
                    <a:pt x="231458" y="72390"/>
                    <a:pt x="211455" y="80963"/>
                    <a:pt x="193358" y="91440"/>
                  </a:cubicBezTo>
                  <a:lnTo>
                    <a:pt x="121920" y="67628"/>
                  </a:lnTo>
                  <a:lnTo>
                    <a:pt x="67628" y="121920"/>
                  </a:lnTo>
                  <a:lnTo>
                    <a:pt x="91440" y="193358"/>
                  </a:lnTo>
                  <a:cubicBezTo>
                    <a:pt x="80963" y="212408"/>
                    <a:pt x="72390" y="232410"/>
                    <a:pt x="66675" y="253365"/>
                  </a:cubicBezTo>
                  <a:lnTo>
                    <a:pt x="0" y="285750"/>
                  </a:lnTo>
                  <a:lnTo>
                    <a:pt x="0" y="361950"/>
                  </a:lnTo>
                  <a:lnTo>
                    <a:pt x="66675" y="395288"/>
                  </a:lnTo>
                  <a:cubicBezTo>
                    <a:pt x="72390" y="416243"/>
                    <a:pt x="80963" y="436245"/>
                    <a:pt x="91440" y="454343"/>
                  </a:cubicBezTo>
                  <a:lnTo>
                    <a:pt x="67628" y="525780"/>
                  </a:lnTo>
                  <a:lnTo>
                    <a:pt x="121920" y="580073"/>
                  </a:lnTo>
                  <a:lnTo>
                    <a:pt x="193358" y="556260"/>
                  </a:lnTo>
                  <a:cubicBezTo>
                    <a:pt x="212408" y="566738"/>
                    <a:pt x="232410" y="575310"/>
                    <a:pt x="253365" y="581025"/>
                  </a:cubicBezTo>
                  <a:lnTo>
                    <a:pt x="286703" y="647700"/>
                  </a:lnTo>
                  <a:lnTo>
                    <a:pt x="362903" y="647700"/>
                  </a:lnTo>
                  <a:lnTo>
                    <a:pt x="396240" y="581025"/>
                  </a:lnTo>
                  <a:cubicBezTo>
                    <a:pt x="417195" y="575310"/>
                    <a:pt x="437198" y="566738"/>
                    <a:pt x="455295" y="556260"/>
                  </a:cubicBezTo>
                  <a:lnTo>
                    <a:pt x="526733" y="580073"/>
                  </a:lnTo>
                  <a:lnTo>
                    <a:pt x="581025" y="525780"/>
                  </a:lnTo>
                  <a:lnTo>
                    <a:pt x="557213" y="454343"/>
                  </a:lnTo>
                  <a:cubicBezTo>
                    <a:pt x="567690" y="435293"/>
                    <a:pt x="576263" y="415290"/>
                    <a:pt x="581978" y="394335"/>
                  </a:cubicBezTo>
                  <a:lnTo>
                    <a:pt x="648653" y="360998"/>
                  </a:lnTo>
                  <a:lnTo>
                    <a:pt x="648653" y="284798"/>
                  </a:lnTo>
                  <a:lnTo>
                    <a:pt x="581025" y="25241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3D0C6152-1952-2F00-90AF-B35FA491E0C5}"/>
                </a:ext>
              </a:extLst>
            </p:cNvPr>
            <p:cNvSpPr/>
            <p:nvPr/>
          </p:nvSpPr>
          <p:spPr>
            <a:xfrm>
              <a:off x="3190152" y="870894"/>
              <a:ext cx="219763" cy="4571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" name="圆柱体 45">
              <a:extLst>
                <a:ext uri="{FF2B5EF4-FFF2-40B4-BE49-F238E27FC236}">
                  <a16:creationId xmlns:a16="http://schemas.microsoft.com/office/drawing/2014/main" id="{B4614ACE-B20E-F1E7-E322-6994B5C0C4CE}"/>
                </a:ext>
              </a:extLst>
            </p:cNvPr>
            <p:cNvSpPr/>
            <p:nvPr/>
          </p:nvSpPr>
          <p:spPr>
            <a:xfrm rot="5400000">
              <a:off x="3457755" y="776791"/>
              <a:ext cx="123334" cy="214927"/>
            </a:xfrm>
            <a:prstGeom prst="can">
              <a:avLst/>
            </a:prstGeom>
            <a:solidFill>
              <a:srgbClr val="8F8B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圆柱体 46">
              <a:extLst>
                <a:ext uri="{FF2B5EF4-FFF2-40B4-BE49-F238E27FC236}">
                  <a16:creationId xmlns:a16="http://schemas.microsoft.com/office/drawing/2014/main" id="{EE22C359-1FCC-DAAB-0803-6872ED04D399}"/>
                </a:ext>
              </a:extLst>
            </p:cNvPr>
            <p:cNvSpPr/>
            <p:nvPr/>
          </p:nvSpPr>
          <p:spPr>
            <a:xfrm rot="5400000">
              <a:off x="3153378" y="734348"/>
              <a:ext cx="1294172" cy="359571"/>
            </a:xfrm>
            <a:prstGeom prst="can">
              <a:avLst/>
            </a:prstGeom>
            <a:solidFill>
              <a:srgbClr val="32313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箭头: 右 47">
              <a:extLst>
                <a:ext uri="{FF2B5EF4-FFF2-40B4-BE49-F238E27FC236}">
                  <a16:creationId xmlns:a16="http://schemas.microsoft.com/office/drawing/2014/main" id="{A6844E2D-D05B-D92F-A592-8383D3CE8728}"/>
                </a:ext>
              </a:extLst>
            </p:cNvPr>
            <p:cNvSpPr/>
            <p:nvPr/>
          </p:nvSpPr>
          <p:spPr>
            <a:xfrm>
              <a:off x="240358" y="2742578"/>
              <a:ext cx="1170515" cy="3564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8D1DBCAF-87E8-A730-B6CE-48302F0C565C}"/>
                </a:ext>
              </a:extLst>
            </p:cNvPr>
            <p:cNvSpPr txBox="1"/>
            <p:nvPr/>
          </p:nvSpPr>
          <p:spPr>
            <a:xfrm>
              <a:off x="-312259" y="2971214"/>
              <a:ext cx="1266819" cy="3831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目标速度 </a:t>
              </a:r>
            </a:p>
          </p:txBody>
        </p:sp>
        <p:sp>
          <p:nvSpPr>
            <p:cNvPr id="53" name="箭头: 右 52">
              <a:extLst>
                <a:ext uri="{FF2B5EF4-FFF2-40B4-BE49-F238E27FC236}">
                  <a16:creationId xmlns:a16="http://schemas.microsoft.com/office/drawing/2014/main" id="{306A7513-0F73-03B8-20D3-BC86B22A00BA}"/>
                </a:ext>
              </a:extLst>
            </p:cNvPr>
            <p:cNvSpPr/>
            <p:nvPr/>
          </p:nvSpPr>
          <p:spPr>
            <a:xfrm>
              <a:off x="3116889" y="2805488"/>
              <a:ext cx="2260086" cy="31063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0990BD9E-21AD-9688-3070-58BDCFC71C34}"/>
                </a:ext>
              </a:extLst>
            </p:cNvPr>
            <p:cNvSpPr txBox="1"/>
            <p:nvPr/>
          </p:nvSpPr>
          <p:spPr>
            <a:xfrm>
              <a:off x="3044285" y="3148781"/>
              <a:ext cx="2746608" cy="344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FF0000"/>
                  </a:solidFill>
                </a:rPr>
                <a:t>输出不同占空比</a:t>
              </a:r>
              <a:r>
                <a:rPr lang="en-US" altLang="zh-CN" sz="1200" dirty="0">
                  <a:solidFill>
                    <a:srgbClr val="FF0000"/>
                  </a:solidFill>
                </a:rPr>
                <a:t>PWM</a:t>
              </a:r>
              <a:endParaRPr lang="en-US" altLang="zh-CN" sz="1200" dirty="0"/>
            </a:p>
          </p:txBody>
        </p:sp>
        <p:sp>
          <p:nvSpPr>
            <p:cNvPr id="55" name="箭头: 圆角右 54">
              <a:extLst>
                <a:ext uri="{FF2B5EF4-FFF2-40B4-BE49-F238E27FC236}">
                  <a16:creationId xmlns:a16="http://schemas.microsoft.com/office/drawing/2014/main" id="{4DF8167E-325B-DE78-7A0F-ECC42A213DD7}"/>
                </a:ext>
              </a:extLst>
            </p:cNvPr>
            <p:cNvSpPr/>
            <p:nvPr/>
          </p:nvSpPr>
          <p:spPr>
            <a:xfrm flipH="1">
              <a:off x="4023853" y="667335"/>
              <a:ext cx="1859559" cy="1728430"/>
            </a:xfrm>
            <a:prstGeom prst="bentArrow">
              <a:avLst>
                <a:gd name="adj1" fmla="val 9316"/>
                <a:gd name="adj2" fmla="val 15688"/>
                <a:gd name="adj3" fmla="val 17158"/>
                <a:gd name="adj4" fmla="val 4015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210403AE-3B34-6C77-043B-DBD3E12E16D0}"/>
              </a:ext>
            </a:extLst>
          </p:cNvPr>
          <p:cNvGrpSpPr/>
          <p:nvPr/>
        </p:nvGrpSpPr>
        <p:grpSpPr>
          <a:xfrm>
            <a:off x="7869427" y="4162730"/>
            <a:ext cx="3185550" cy="2207042"/>
            <a:chOff x="-312259" y="267048"/>
            <a:chExt cx="6432553" cy="3226606"/>
          </a:xfrm>
        </p:grpSpPr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id="{CE103A2A-D34A-3455-72FB-AC00D4CF0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4050" y="2502730"/>
              <a:ext cx="796244" cy="613396"/>
            </a:xfrm>
            <a:prstGeom prst="rect">
              <a:avLst/>
            </a:prstGeom>
          </p:spPr>
        </p:pic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C0AD3787-6496-78F6-B4E5-29E305888557}"/>
                </a:ext>
              </a:extLst>
            </p:cNvPr>
            <p:cNvSpPr/>
            <p:nvPr/>
          </p:nvSpPr>
          <p:spPr>
            <a:xfrm>
              <a:off x="1410873" y="2597247"/>
              <a:ext cx="1633412" cy="6470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PID</a:t>
              </a:r>
              <a:endParaRPr lang="zh-CN" altLang="en-US" dirty="0"/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28742AB4-3C93-09C0-5080-D6B4F18BB0E4}"/>
                </a:ext>
              </a:extLst>
            </p:cNvPr>
            <p:cNvSpPr txBox="1"/>
            <p:nvPr/>
          </p:nvSpPr>
          <p:spPr>
            <a:xfrm>
              <a:off x="1805410" y="1709676"/>
              <a:ext cx="1473618" cy="344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FF0000"/>
                  </a:solidFill>
                </a:rPr>
                <a:t>输入当前速度</a:t>
              </a:r>
              <a:endParaRPr lang="en-US" altLang="zh-CN" sz="1200" dirty="0">
                <a:solidFill>
                  <a:srgbClr val="FF0000"/>
                </a:solidFill>
              </a:endParaRPr>
            </a:p>
          </p:txBody>
        </p:sp>
        <p:sp>
          <p:nvSpPr>
            <p:cNvPr id="63" name="箭头: 右 62">
              <a:extLst>
                <a:ext uri="{FF2B5EF4-FFF2-40B4-BE49-F238E27FC236}">
                  <a16:creationId xmlns:a16="http://schemas.microsoft.com/office/drawing/2014/main" id="{CDCF0E73-6968-E659-FF3C-71C32D38CE86}"/>
                </a:ext>
              </a:extLst>
            </p:cNvPr>
            <p:cNvSpPr/>
            <p:nvPr/>
          </p:nvSpPr>
          <p:spPr>
            <a:xfrm rot="5400000">
              <a:off x="1140383" y="1750580"/>
              <a:ext cx="1231232" cy="2730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6ED570E7-C482-90B0-6342-D0D4627C55E8}"/>
                </a:ext>
              </a:extLst>
            </p:cNvPr>
            <p:cNvSpPr/>
            <p:nvPr/>
          </p:nvSpPr>
          <p:spPr>
            <a:xfrm>
              <a:off x="1820593" y="534912"/>
              <a:ext cx="919956" cy="731520"/>
            </a:xfrm>
            <a:prstGeom prst="rect">
              <a:avLst/>
            </a:prstGeom>
            <a:solidFill>
              <a:srgbClr val="C4C7CD"/>
            </a:solidFill>
            <a:ln>
              <a:solidFill>
                <a:srgbClr val="EDEF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056D40D0-6194-9FB5-977B-665360F7BBAC}"/>
                </a:ext>
              </a:extLst>
            </p:cNvPr>
            <p:cNvSpPr/>
            <p:nvPr/>
          </p:nvSpPr>
          <p:spPr>
            <a:xfrm>
              <a:off x="1706589" y="667335"/>
              <a:ext cx="98821" cy="479555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rgbClr val="5B59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: 圆角 65">
              <a:extLst>
                <a:ext uri="{FF2B5EF4-FFF2-40B4-BE49-F238E27FC236}">
                  <a16:creationId xmlns:a16="http://schemas.microsoft.com/office/drawing/2014/main" id="{59D3D001-4D3C-5ED6-3994-8FF334FFFFB9}"/>
                </a:ext>
              </a:extLst>
            </p:cNvPr>
            <p:cNvSpPr/>
            <p:nvPr/>
          </p:nvSpPr>
          <p:spPr>
            <a:xfrm>
              <a:off x="2735869" y="330638"/>
              <a:ext cx="726480" cy="1141611"/>
            </a:xfrm>
            <a:prstGeom prst="roundRect">
              <a:avLst/>
            </a:prstGeom>
            <a:solidFill>
              <a:srgbClr val="B8C0C4"/>
            </a:solidFill>
            <a:ln>
              <a:solidFill>
                <a:srgbClr val="C0C4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: 圆角 66">
              <a:extLst>
                <a:ext uri="{FF2B5EF4-FFF2-40B4-BE49-F238E27FC236}">
                  <a16:creationId xmlns:a16="http://schemas.microsoft.com/office/drawing/2014/main" id="{43F007B4-EDBC-5952-9FE6-B77B295E2AA6}"/>
                </a:ext>
              </a:extLst>
            </p:cNvPr>
            <p:cNvSpPr/>
            <p:nvPr/>
          </p:nvSpPr>
          <p:spPr>
            <a:xfrm>
              <a:off x="1701032" y="1169919"/>
              <a:ext cx="109934" cy="45719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61254476-CED6-D581-B0E1-C989351BEDA3}"/>
                </a:ext>
              </a:extLst>
            </p:cNvPr>
            <p:cNvSpPr/>
            <p:nvPr/>
          </p:nvSpPr>
          <p:spPr>
            <a:xfrm>
              <a:off x="1818550" y="884254"/>
              <a:ext cx="1018238" cy="4571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69" name="图形 9" descr="齿轮">
              <a:extLst>
                <a:ext uri="{FF2B5EF4-FFF2-40B4-BE49-F238E27FC236}">
                  <a16:creationId xmlns:a16="http://schemas.microsoft.com/office/drawing/2014/main" id="{4CE0C60A-C8E9-88DA-95A0-323B40C44B06}"/>
                </a:ext>
              </a:extLst>
            </p:cNvPr>
            <p:cNvGrpSpPr/>
            <p:nvPr/>
          </p:nvGrpSpPr>
          <p:grpSpPr>
            <a:xfrm>
              <a:off x="2981049" y="766855"/>
              <a:ext cx="244439" cy="213593"/>
              <a:chOff x="5764543" y="1985679"/>
              <a:chExt cx="676786" cy="642439"/>
            </a:xfrm>
            <a:solidFill>
              <a:srgbClr val="000000"/>
            </a:solidFill>
          </p:grpSpPr>
          <p:sp>
            <p:nvSpPr>
              <p:cNvPr id="79" name="任意多边形: 形状 78">
                <a:extLst>
                  <a:ext uri="{FF2B5EF4-FFF2-40B4-BE49-F238E27FC236}">
                    <a16:creationId xmlns:a16="http://schemas.microsoft.com/office/drawing/2014/main" id="{9CC42AF8-9604-0E1D-B4A0-F7D40712249A}"/>
                  </a:ext>
                </a:extLst>
              </p:cNvPr>
              <p:cNvSpPr/>
              <p:nvPr/>
            </p:nvSpPr>
            <p:spPr>
              <a:xfrm>
                <a:off x="6035566" y="1985679"/>
                <a:ext cx="405763" cy="404813"/>
              </a:xfrm>
              <a:custGeom>
                <a:avLst/>
                <a:gdLst>
                  <a:gd name="connsiteX0" fmla="*/ 202883 w 405764"/>
                  <a:gd name="connsiteY0" fmla="*/ 274320 h 404812"/>
                  <a:gd name="connsiteX1" fmla="*/ 131445 w 405764"/>
                  <a:gd name="connsiteY1" fmla="*/ 202883 h 404812"/>
                  <a:gd name="connsiteX2" fmla="*/ 202883 w 405764"/>
                  <a:gd name="connsiteY2" fmla="*/ 131445 h 404812"/>
                  <a:gd name="connsiteX3" fmla="*/ 274320 w 405764"/>
                  <a:gd name="connsiteY3" fmla="*/ 202883 h 404812"/>
                  <a:gd name="connsiteX4" fmla="*/ 202883 w 405764"/>
                  <a:gd name="connsiteY4" fmla="*/ 274320 h 404812"/>
                  <a:gd name="connsiteX5" fmla="*/ 363855 w 405764"/>
                  <a:gd name="connsiteY5" fmla="*/ 158115 h 404812"/>
                  <a:gd name="connsiteX6" fmla="*/ 348615 w 405764"/>
                  <a:gd name="connsiteY6" fmla="*/ 120968 h 404812"/>
                  <a:gd name="connsiteX7" fmla="*/ 363855 w 405764"/>
                  <a:gd name="connsiteY7" fmla="*/ 76200 h 404812"/>
                  <a:gd name="connsiteX8" fmla="*/ 329565 w 405764"/>
                  <a:gd name="connsiteY8" fmla="*/ 41910 h 404812"/>
                  <a:gd name="connsiteX9" fmla="*/ 284798 w 405764"/>
                  <a:gd name="connsiteY9" fmla="*/ 57150 h 404812"/>
                  <a:gd name="connsiteX10" fmla="*/ 247650 w 405764"/>
                  <a:gd name="connsiteY10" fmla="*/ 41910 h 404812"/>
                  <a:gd name="connsiteX11" fmla="*/ 226695 w 405764"/>
                  <a:gd name="connsiteY11" fmla="*/ 0 h 404812"/>
                  <a:gd name="connsiteX12" fmla="*/ 179070 w 405764"/>
                  <a:gd name="connsiteY12" fmla="*/ 0 h 404812"/>
                  <a:gd name="connsiteX13" fmla="*/ 158115 w 405764"/>
                  <a:gd name="connsiteY13" fmla="*/ 41910 h 404812"/>
                  <a:gd name="connsiteX14" fmla="*/ 120968 w 405764"/>
                  <a:gd name="connsiteY14" fmla="*/ 57150 h 404812"/>
                  <a:gd name="connsiteX15" fmla="*/ 76200 w 405764"/>
                  <a:gd name="connsiteY15" fmla="*/ 41910 h 404812"/>
                  <a:gd name="connsiteX16" fmla="*/ 41910 w 405764"/>
                  <a:gd name="connsiteY16" fmla="*/ 76200 h 404812"/>
                  <a:gd name="connsiteX17" fmla="*/ 57150 w 405764"/>
                  <a:gd name="connsiteY17" fmla="*/ 120968 h 404812"/>
                  <a:gd name="connsiteX18" fmla="*/ 41910 w 405764"/>
                  <a:gd name="connsiteY18" fmla="*/ 158115 h 404812"/>
                  <a:gd name="connsiteX19" fmla="*/ 0 w 405764"/>
                  <a:gd name="connsiteY19" fmla="*/ 179070 h 404812"/>
                  <a:gd name="connsiteX20" fmla="*/ 0 w 405764"/>
                  <a:gd name="connsiteY20" fmla="*/ 226695 h 404812"/>
                  <a:gd name="connsiteX21" fmla="*/ 41910 w 405764"/>
                  <a:gd name="connsiteY21" fmla="*/ 247650 h 404812"/>
                  <a:gd name="connsiteX22" fmla="*/ 57150 w 405764"/>
                  <a:gd name="connsiteY22" fmla="*/ 284798 h 404812"/>
                  <a:gd name="connsiteX23" fmla="*/ 41910 w 405764"/>
                  <a:gd name="connsiteY23" fmla="*/ 329565 h 404812"/>
                  <a:gd name="connsiteX24" fmla="*/ 75248 w 405764"/>
                  <a:gd name="connsiteY24" fmla="*/ 362903 h 404812"/>
                  <a:gd name="connsiteX25" fmla="*/ 120015 w 405764"/>
                  <a:gd name="connsiteY25" fmla="*/ 347663 h 404812"/>
                  <a:gd name="connsiteX26" fmla="*/ 157163 w 405764"/>
                  <a:gd name="connsiteY26" fmla="*/ 362903 h 404812"/>
                  <a:gd name="connsiteX27" fmla="*/ 178118 w 405764"/>
                  <a:gd name="connsiteY27" fmla="*/ 404813 h 404812"/>
                  <a:gd name="connsiteX28" fmla="*/ 225743 w 405764"/>
                  <a:gd name="connsiteY28" fmla="*/ 404813 h 404812"/>
                  <a:gd name="connsiteX29" fmla="*/ 246698 w 405764"/>
                  <a:gd name="connsiteY29" fmla="*/ 362903 h 404812"/>
                  <a:gd name="connsiteX30" fmla="*/ 283845 w 405764"/>
                  <a:gd name="connsiteY30" fmla="*/ 347663 h 404812"/>
                  <a:gd name="connsiteX31" fmla="*/ 328613 w 405764"/>
                  <a:gd name="connsiteY31" fmla="*/ 362903 h 404812"/>
                  <a:gd name="connsiteX32" fmla="*/ 362903 w 405764"/>
                  <a:gd name="connsiteY32" fmla="*/ 329565 h 404812"/>
                  <a:gd name="connsiteX33" fmla="*/ 347663 w 405764"/>
                  <a:gd name="connsiteY33" fmla="*/ 284798 h 404812"/>
                  <a:gd name="connsiteX34" fmla="*/ 363855 w 405764"/>
                  <a:gd name="connsiteY34" fmla="*/ 247650 h 404812"/>
                  <a:gd name="connsiteX35" fmla="*/ 405765 w 405764"/>
                  <a:gd name="connsiteY35" fmla="*/ 226695 h 404812"/>
                  <a:gd name="connsiteX36" fmla="*/ 405765 w 405764"/>
                  <a:gd name="connsiteY36" fmla="*/ 179070 h 404812"/>
                  <a:gd name="connsiteX37" fmla="*/ 363855 w 405764"/>
                  <a:gd name="connsiteY37" fmla="*/ 158115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05764" h="404812">
                    <a:moveTo>
                      <a:pt x="202883" y="274320"/>
                    </a:moveTo>
                    <a:cubicBezTo>
                      <a:pt x="162877" y="274320"/>
                      <a:pt x="131445" y="241935"/>
                      <a:pt x="131445" y="202883"/>
                    </a:cubicBezTo>
                    <a:cubicBezTo>
                      <a:pt x="131445" y="163830"/>
                      <a:pt x="163830" y="131445"/>
                      <a:pt x="202883" y="131445"/>
                    </a:cubicBezTo>
                    <a:cubicBezTo>
                      <a:pt x="242888" y="131445"/>
                      <a:pt x="274320" y="163830"/>
                      <a:pt x="274320" y="202883"/>
                    </a:cubicBezTo>
                    <a:cubicBezTo>
                      <a:pt x="274320" y="241935"/>
                      <a:pt x="241935" y="274320"/>
                      <a:pt x="202883" y="274320"/>
                    </a:cubicBezTo>
                    <a:close/>
                    <a:moveTo>
                      <a:pt x="363855" y="158115"/>
                    </a:moveTo>
                    <a:cubicBezTo>
                      <a:pt x="360045" y="144780"/>
                      <a:pt x="355283" y="132398"/>
                      <a:pt x="348615" y="120968"/>
                    </a:cubicBez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367" y="50483"/>
                      <a:pt x="260985" y="45720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4780" y="45720"/>
                      <a:pt x="132398" y="50483"/>
                      <a:pt x="120968" y="57150"/>
                    </a:cubicBezTo>
                    <a:lnTo>
                      <a:pt x="76200" y="41910"/>
                    </a:lnTo>
                    <a:lnTo>
                      <a:pt x="41910" y="76200"/>
                    </a:lnTo>
                    <a:lnTo>
                      <a:pt x="57150" y="120968"/>
                    </a:lnTo>
                    <a:cubicBezTo>
                      <a:pt x="50482" y="132398"/>
                      <a:pt x="45720" y="144780"/>
                      <a:pt x="41910" y="158115"/>
                    </a:cubicBezTo>
                    <a:lnTo>
                      <a:pt x="0" y="179070"/>
                    </a:lnTo>
                    <a:lnTo>
                      <a:pt x="0" y="226695"/>
                    </a:lnTo>
                    <a:lnTo>
                      <a:pt x="41910" y="247650"/>
                    </a:lnTo>
                    <a:cubicBezTo>
                      <a:pt x="45720" y="260985"/>
                      <a:pt x="50482" y="273368"/>
                      <a:pt x="57150" y="284798"/>
                    </a:cubicBezTo>
                    <a:lnTo>
                      <a:pt x="41910" y="329565"/>
                    </a:lnTo>
                    <a:lnTo>
                      <a:pt x="75248" y="362903"/>
                    </a:lnTo>
                    <a:lnTo>
                      <a:pt x="120015" y="347663"/>
                    </a:lnTo>
                    <a:cubicBezTo>
                      <a:pt x="131445" y="354330"/>
                      <a:pt x="143827" y="359093"/>
                      <a:pt x="157163" y="362903"/>
                    </a:cubicBezTo>
                    <a:lnTo>
                      <a:pt x="178118" y="404813"/>
                    </a:lnTo>
                    <a:lnTo>
                      <a:pt x="225743" y="404813"/>
                    </a:lnTo>
                    <a:lnTo>
                      <a:pt x="246698" y="362903"/>
                    </a:lnTo>
                    <a:cubicBezTo>
                      <a:pt x="260033" y="359093"/>
                      <a:pt x="272415" y="354330"/>
                      <a:pt x="283845" y="347663"/>
                    </a:cubicBezTo>
                    <a:lnTo>
                      <a:pt x="328613" y="362903"/>
                    </a:lnTo>
                    <a:lnTo>
                      <a:pt x="362903" y="329565"/>
                    </a:lnTo>
                    <a:lnTo>
                      <a:pt x="347663" y="284798"/>
                    </a:lnTo>
                    <a:cubicBezTo>
                      <a:pt x="354330" y="273368"/>
                      <a:pt x="360045" y="260033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0" name="任意多边形: 形状 79">
                <a:extLst>
                  <a:ext uri="{FF2B5EF4-FFF2-40B4-BE49-F238E27FC236}">
                    <a16:creationId xmlns:a16="http://schemas.microsoft.com/office/drawing/2014/main" id="{2CC5A25B-3C8D-9ADD-67E4-D795CAB71E57}"/>
                  </a:ext>
                </a:extLst>
              </p:cNvPr>
              <p:cNvSpPr/>
              <p:nvPr/>
            </p:nvSpPr>
            <p:spPr>
              <a:xfrm>
                <a:off x="5764543" y="2223306"/>
                <a:ext cx="405765" cy="404812"/>
              </a:xfrm>
              <a:custGeom>
                <a:avLst/>
                <a:gdLst>
                  <a:gd name="connsiteX0" fmla="*/ 202883 w 405765"/>
                  <a:gd name="connsiteY0" fmla="*/ 274320 h 404812"/>
                  <a:gd name="connsiteX1" fmla="*/ 131445 w 405765"/>
                  <a:gd name="connsiteY1" fmla="*/ 202882 h 404812"/>
                  <a:gd name="connsiteX2" fmla="*/ 202883 w 405765"/>
                  <a:gd name="connsiteY2" fmla="*/ 131445 h 404812"/>
                  <a:gd name="connsiteX3" fmla="*/ 274320 w 405765"/>
                  <a:gd name="connsiteY3" fmla="*/ 202882 h 404812"/>
                  <a:gd name="connsiteX4" fmla="*/ 202883 w 405765"/>
                  <a:gd name="connsiteY4" fmla="*/ 274320 h 404812"/>
                  <a:gd name="connsiteX5" fmla="*/ 202883 w 405765"/>
                  <a:gd name="connsiteY5" fmla="*/ 274320 h 404812"/>
                  <a:gd name="connsiteX6" fmla="*/ 348615 w 405765"/>
                  <a:gd name="connsiteY6" fmla="*/ 120967 h 404812"/>
                  <a:gd name="connsiteX7" fmla="*/ 363855 w 405765"/>
                  <a:gd name="connsiteY7" fmla="*/ 76200 h 404812"/>
                  <a:gd name="connsiteX8" fmla="*/ 329565 w 405765"/>
                  <a:gd name="connsiteY8" fmla="*/ 41910 h 404812"/>
                  <a:gd name="connsiteX9" fmla="*/ 284798 w 405765"/>
                  <a:gd name="connsiteY9" fmla="*/ 57150 h 404812"/>
                  <a:gd name="connsiteX10" fmla="*/ 247650 w 405765"/>
                  <a:gd name="connsiteY10" fmla="*/ 41910 h 404812"/>
                  <a:gd name="connsiteX11" fmla="*/ 226695 w 405765"/>
                  <a:gd name="connsiteY11" fmla="*/ 0 h 404812"/>
                  <a:gd name="connsiteX12" fmla="*/ 179070 w 405765"/>
                  <a:gd name="connsiteY12" fmla="*/ 0 h 404812"/>
                  <a:gd name="connsiteX13" fmla="*/ 158115 w 405765"/>
                  <a:gd name="connsiteY13" fmla="*/ 41910 h 404812"/>
                  <a:gd name="connsiteX14" fmla="*/ 120968 w 405765"/>
                  <a:gd name="connsiteY14" fmla="*/ 57150 h 404812"/>
                  <a:gd name="connsiteX15" fmla="*/ 76200 w 405765"/>
                  <a:gd name="connsiteY15" fmla="*/ 41910 h 404812"/>
                  <a:gd name="connsiteX16" fmla="*/ 42863 w 405765"/>
                  <a:gd name="connsiteY16" fmla="*/ 75247 h 404812"/>
                  <a:gd name="connsiteX17" fmla="*/ 57150 w 405765"/>
                  <a:gd name="connsiteY17" fmla="*/ 120015 h 404812"/>
                  <a:gd name="connsiteX18" fmla="*/ 41910 w 405765"/>
                  <a:gd name="connsiteY18" fmla="*/ 157163 h 404812"/>
                  <a:gd name="connsiteX19" fmla="*/ 0 w 405765"/>
                  <a:gd name="connsiteY19" fmla="*/ 178117 h 404812"/>
                  <a:gd name="connsiteX20" fmla="*/ 0 w 405765"/>
                  <a:gd name="connsiteY20" fmla="*/ 225742 h 404812"/>
                  <a:gd name="connsiteX21" fmla="*/ 41910 w 405765"/>
                  <a:gd name="connsiteY21" fmla="*/ 246698 h 404812"/>
                  <a:gd name="connsiteX22" fmla="*/ 57150 w 405765"/>
                  <a:gd name="connsiteY22" fmla="*/ 283845 h 404812"/>
                  <a:gd name="connsiteX23" fmla="*/ 42863 w 405765"/>
                  <a:gd name="connsiteY23" fmla="*/ 328613 h 404812"/>
                  <a:gd name="connsiteX24" fmla="*/ 76200 w 405765"/>
                  <a:gd name="connsiteY24" fmla="*/ 361950 h 404812"/>
                  <a:gd name="connsiteX25" fmla="*/ 120968 w 405765"/>
                  <a:gd name="connsiteY25" fmla="*/ 347663 h 404812"/>
                  <a:gd name="connsiteX26" fmla="*/ 158115 w 405765"/>
                  <a:gd name="connsiteY26" fmla="*/ 362903 h 404812"/>
                  <a:gd name="connsiteX27" fmla="*/ 179070 w 405765"/>
                  <a:gd name="connsiteY27" fmla="*/ 404813 h 404812"/>
                  <a:gd name="connsiteX28" fmla="*/ 226695 w 405765"/>
                  <a:gd name="connsiteY28" fmla="*/ 404813 h 404812"/>
                  <a:gd name="connsiteX29" fmla="*/ 247650 w 405765"/>
                  <a:gd name="connsiteY29" fmla="*/ 362903 h 404812"/>
                  <a:gd name="connsiteX30" fmla="*/ 284798 w 405765"/>
                  <a:gd name="connsiteY30" fmla="*/ 347663 h 404812"/>
                  <a:gd name="connsiteX31" fmla="*/ 329565 w 405765"/>
                  <a:gd name="connsiteY31" fmla="*/ 362903 h 404812"/>
                  <a:gd name="connsiteX32" fmla="*/ 362903 w 405765"/>
                  <a:gd name="connsiteY32" fmla="*/ 328613 h 404812"/>
                  <a:gd name="connsiteX33" fmla="*/ 348615 w 405765"/>
                  <a:gd name="connsiteY33" fmla="*/ 284798 h 404812"/>
                  <a:gd name="connsiteX34" fmla="*/ 363855 w 405765"/>
                  <a:gd name="connsiteY34" fmla="*/ 247650 h 404812"/>
                  <a:gd name="connsiteX35" fmla="*/ 405765 w 405765"/>
                  <a:gd name="connsiteY35" fmla="*/ 226695 h 404812"/>
                  <a:gd name="connsiteX36" fmla="*/ 405765 w 405765"/>
                  <a:gd name="connsiteY36" fmla="*/ 179070 h 404812"/>
                  <a:gd name="connsiteX37" fmla="*/ 363855 w 405765"/>
                  <a:gd name="connsiteY37" fmla="*/ 158115 h 404812"/>
                  <a:gd name="connsiteX38" fmla="*/ 348615 w 405765"/>
                  <a:gd name="connsiteY38" fmla="*/ 120967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05765" h="404812">
                    <a:moveTo>
                      <a:pt x="202883" y="274320"/>
                    </a:moveTo>
                    <a:cubicBezTo>
                      <a:pt x="162878" y="274320"/>
                      <a:pt x="131445" y="241935"/>
                      <a:pt x="131445" y="202882"/>
                    </a:cubicBezTo>
                    <a:cubicBezTo>
                      <a:pt x="131445" y="162877"/>
                      <a:pt x="163830" y="131445"/>
                      <a:pt x="202883" y="131445"/>
                    </a:cubicBezTo>
                    <a:cubicBezTo>
                      <a:pt x="242888" y="131445"/>
                      <a:pt x="274320" y="163830"/>
                      <a:pt x="274320" y="202882"/>
                    </a:cubicBezTo>
                    <a:cubicBezTo>
                      <a:pt x="274320" y="241935"/>
                      <a:pt x="242888" y="274320"/>
                      <a:pt x="202883" y="274320"/>
                    </a:cubicBezTo>
                    <a:lnTo>
                      <a:pt x="202883" y="274320"/>
                    </a:lnTo>
                    <a:close/>
                    <a:moveTo>
                      <a:pt x="348615" y="120967"/>
                    </a:move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368" y="50482"/>
                      <a:pt x="260033" y="45720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4780" y="45720"/>
                      <a:pt x="132398" y="50482"/>
                      <a:pt x="120968" y="57150"/>
                    </a:cubicBezTo>
                    <a:lnTo>
                      <a:pt x="76200" y="41910"/>
                    </a:lnTo>
                    <a:lnTo>
                      <a:pt x="42863" y="75247"/>
                    </a:lnTo>
                    <a:lnTo>
                      <a:pt x="57150" y="120015"/>
                    </a:lnTo>
                    <a:cubicBezTo>
                      <a:pt x="50483" y="131445"/>
                      <a:pt x="45720" y="144780"/>
                      <a:pt x="41910" y="157163"/>
                    </a:cubicBezTo>
                    <a:lnTo>
                      <a:pt x="0" y="178117"/>
                    </a:lnTo>
                    <a:lnTo>
                      <a:pt x="0" y="225742"/>
                    </a:lnTo>
                    <a:lnTo>
                      <a:pt x="41910" y="246698"/>
                    </a:lnTo>
                    <a:cubicBezTo>
                      <a:pt x="45720" y="260032"/>
                      <a:pt x="50483" y="272415"/>
                      <a:pt x="57150" y="283845"/>
                    </a:cubicBezTo>
                    <a:lnTo>
                      <a:pt x="42863" y="328613"/>
                    </a:lnTo>
                    <a:lnTo>
                      <a:pt x="76200" y="361950"/>
                    </a:lnTo>
                    <a:lnTo>
                      <a:pt x="120968" y="347663"/>
                    </a:lnTo>
                    <a:cubicBezTo>
                      <a:pt x="132398" y="354330"/>
                      <a:pt x="144780" y="359092"/>
                      <a:pt x="158115" y="362903"/>
                    </a:cubicBezTo>
                    <a:lnTo>
                      <a:pt x="179070" y="404813"/>
                    </a:lnTo>
                    <a:lnTo>
                      <a:pt x="226695" y="404813"/>
                    </a:lnTo>
                    <a:lnTo>
                      <a:pt x="247650" y="362903"/>
                    </a:lnTo>
                    <a:cubicBezTo>
                      <a:pt x="260985" y="359092"/>
                      <a:pt x="273368" y="354330"/>
                      <a:pt x="284798" y="347663"/>
                    </a:cubicBezTo>
                    <a:lnTo>
                      <a:pt x="329565" y="362903"/>
                    </a:lnTo>
                    <a:lnTo>
                      <a:pt x="362903" y="328613"/>
                    </a:lnTo>
                    <a:lnTo>
                      <a:pt x="348615" y="284798"/>
                    </a:lnTo>
                    <a:cubicBezTo>
                      <a:pt x="355283" y="273367"/>
                      <a:pt x="360045" y="260985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ubicBezTo>
                      <a:pt x="360045" y="144780"/>
                      <a:pt x="355283" y="132397"/>
                      <a:pt x="348615" y="12096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70" name="图形 11" descr="单级齿轮">
              <a:extLst>
                <a:ext uri="{FF2B5EF4-FFF2-40B4-BE49-F238E27FC236}">
                  <a16:creationId xmlns:a16="http://schemas.microsoft.com/office/drawing/2014/main" id="{B9B93C7B-2CFD-AED1-182A-1AB574002185}"/>
                </a:ext>
              </a:extLst>
            </p:cNvPr>
            <p:cNvSpPr/>
            <p:nvPr/>
          </p:nvSpPr>
          <p:spPr>
            <a:xfrm>
              <a:off x="3074066" y="906431"/>
              <a:ext cx="156295" cy="148035"/>
            </a:xfrm>
            <a:custGeom>
              <a:avLst/>
              <a:gdLst>
                <a:gd name="connsiteX0" fmla="*/ 323850 w 648652"/>
                <a:gd name="connsiteY0" fmla="*/ 438150 h 647700"/>
                <a:gd name="connsiteX1" fmla="*/ 209550 w 648652"/>
                <a:gd name="connsiteY1" fmla="*/ 323850 h 647700"/>
                <a:gd name="connsiteX2" fmla="*/ 323850 w 648652"/>
                <a:gd name="connsiteY2" fmla="*/ 209550 h 647700"/>
                <a:gd name="connsiteX3" fmla="*/ 438150 w 648652"/>
                <a:gd name="connsiteY3" fmla="*/ 323850 h 647700"/>
                <a:gd name="connsiteX4" fmla="*/ 323850 w 648652"/>
                <a:gd name="connsiteY4" fmla="*/ 438150 h 647700"/>
                <a:gd name="connsiteX5" fmla="*/ 581025 w 648652"/>
                <a:gd name="connsiteY5" fmla="*/ 252413 h 647700"/>
                <a:gd name="connsiteX6" fmla="*/ 556260 w 648652"/>
                <a:gd name="connsiteY6" fmla="*/ 193358 h 647700"/>
                <a:gd name="connsiteX7" fmla="*/ 580073 w 648652"/>
                <a:gd name="connsiteY7" fmla="*/ 121920 h 647700"/>
                <a:gd name="connsiteX8" fmla="*/ 525780 w 648652"/>
                <a:gd name="connsiteY8" fmla="*/ 67628 h 647700"/>
                <a:gd name="connsiteX9" fmla="*/ 454343 w 648652"/>
                <a:gd name="connsiteY9" fmla="*/ 91440 h 647700"/>
                <a:gd name="connsiteX10" fmla="*/ 394335 w 648652"/>
                <a:gd name="connsiteY10" fmla="*/ 66675 h 647700"/>
                <a:gd name="connsiteX11" fmla="*/ 361950 w 648652"/>
                <a:gd name="connsiteY11" fmla="*/ 0 h 647700"/>
                <a:gd name="connsiteX12" fmla="*/ 285750 w 648652"/>
                <a:gd name="connsiteY12" fmla="*/ 0 h 647700"/>
                <a:gd name="connsiteX13" fmla="*/ 252413 w 648652"/>
                <a:gd name="connsiteY13" fmla="*/ 66675 h 647700"/>
                <a:gd name="connsiteX14" fmla="*/ 193358 w 648652"/>
                <a:gd name="connsiteY14" fmla="*/ 91440 h 647700"/>
                <a:gd name="connsiteX15" fmla="*/ 121920 w 648652"/>
                <a:gd name="connsiteY15" fmla="*/ 67628 h 647700"/>
                <a:gd name="connsiteX16" fmla="*/ 67628 w 648652"/>
                <a:gd name="connsiteY16" fmla="*/ 121920 h 647700"/>
                <a:gd name="connsiteX17" fmla="*/ 91440 w 648652"/>
                <a:gd name="connsiteY17" fmla="*/ 193358 h 647700"/>
                <a:gd name="connsiteX18" fmla="*/ 66675 w 648652"/>
                <a:gd name="connsiteY18" fmla="*/ 253365 h 647700"/>
                <a:gd name="connsiteX19" fmla="*/ 0 w 648652"/>
                <a:gd name="connsiteY19" fmla="*/ 285750 h 647700"/>
                <a:gd name="connsiteX20" fmla="*/ 0 w 648652"/>
                <a:gd name="connsiteY20" fmla="*/ 361950 h 647700"/>
                <a:gd name="connsiteX21" fmla="*/ 66675 w 648652"/>
                <a:gd name="connsiteY21" fmla="*/ 395288 h 647700"/>
                <a:gd name="connsiteX22" fmla="*/ 91440 w 648652"/>
                <a:gd name="connsiteY22" fmla="*/ 454343 h 647700"/>
                <a:gd name="connsiteX23" fmla="*/ 67628 w 648652"/>
                <a:gd name="connsiteY23" fmla="*/ 525780 h 647700"/>
                <a:gd name="connsiteX24" fmla="*/ 121920 w 648652"/>
                <a:gd name="connsiteY24" fmla="*/ 580073 h 647700"/>
                <a:gd name="connsiteX25" fmla="*/ 193358 w 648652"/>
                <a:gd name="connsiteY25" fmla="*/ 556260 h 647700"/>
                <a:gd name="connsiteX26" fmla="*/ 253365 w 648652"/>
                <a:gd name="connsiteY26" fmla="*/ 581025 h 647700"/>
                <a:gd name="connsiteX27" fmla="*/ 286703 w 648652"/>
                <a:gd name="connsiteY27" fmla="*/ 647700 h 647700"/>
                <a:gd name="connsiteX28" fmla="*/ 362903 w 648652"/>
                <a:gd name="connsiteY28" fmla="*/ 647700 h 647700"/>
                <a:gd name="connsiteX29" fmla="*/ 396240 w 648652"/>
                <a:gd name="connsiteY29" fmla="*/ 581025 h 647700"/>
                <a:gd name="connsiteX30" fmla="*/ 455295 w 648652"/>
                <a:gd name="connsiteY30" fmla="*/ 556260 h 647700"/>
                <a:gd name="connsiteX31" fmla="*/ 526733 w 648652"/>
                <a:gd name="connsiteY31" fmla="*/ 580073 h 647700"/>
                <a:gd name="connsiteX32" fmla="*/ 581025 w 648652"/>
                <a:gd name="connsiteY32" fmla="*/ 525780 h 647700"/>
                <a:gd name="connsiteX33" fmla="*/ 557213 w 648652"/>
                <a:gd name="connsiteY33" fmla="*/ 454343 h 647700"/>
                <a:gd name="connsiteX34" fmla="*/ 581978 w 648652"/>
                <a:gd name="connsiteY34" fmla="*/ 394335 h 647700"/>
                <a:gd name="connsiteX35" fmla="*/ 648653 w 648652"/>
                <a:gd name="connsiteY35" fmla="*/ 360998 h 647700"/>
                <a:gd name="connsiteX36" fmla="*/ 648653 w 648652"/>
                <a:gd name="connsiteY36" fmla="*/ 284798 h 647700"/>
                <a:gd name="connsiteX37" fmla="*/ 581025 w 648652"/>
                <a:gd name="connsiteY37" fmla="*/ 252413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48652" h="647700">
                  <a:moveTo>
                    <a:pt x="323850" y="438150"/>
                  </a:moveTo>
                  <a:cubicBezTo>
                    <a:pt x="260985" y="438150"/>
                    <a:pt x="209550" y="386715"/>
                    <a:pt x="209550" y="323850"/>
                  </a:cubicBezTo>
                  <a:cubicBezTo>
                    <a:pt x="209550" y="260985"/>
                    <a:pt x="260985" y="209550"/>
                    <a:pt x="323850" y="209550"/>
                  </a:cubicBezTo>
                  <a:cubicBezTo>
                    <a:pt x="386715" y="209550"/>
                    <a:pt x="438150" y="260985"/>
                    <a:pt x="438150" y="323850"/>
                  </a:cubicBezTo>
                  <a:cubicBezTo>
                    <a:pt x="438150" y="386715"/>
                    <a:pt x="386715" y="438150"/>
                    <a:pt x="323850" y="438150"/>
                  </a:cubicBezTo>
                  <a:close/>
                  <a:moveTo>
                    <a:pt x="581025" y="252413"/>
                  </a:moveTo>
                  <a:cubicBezTo>
                    <a:pt x="575310" y="231458"/>
                    <a:pt x="566738" y="211455"/>
                    <a:pt x="556260" y="193358"/>
                  </a:cubicBezTo>
                  <a:lnTo>
                    <a:pt x="580073" y="121920"/>
                  </a:lnTo>
                  <a:lnTo>
                    <a:pt x="525780" y="67628"/>
                  </a:lnTo>
                  <a:lnTo>
                    <a:pt x="454343" y="91440"/>
                  </a:lnTo>
                  <a:cubicBezTo>
                    <a:pt x="435293" y="80963"/>
                    <a:pt x="415290" y="72390"/>
                    <a:pt x="394335" y="66675"/>
                  </a:cubicBezTo>
                  <a:lnTo>
                    <a:pt x="361950" y="0"/>
                  </a:lnTo>
                  <a:lnTo>
                    <a:pt x="285750" y="0"/>
                  </a:lnTo>
                  <a:lnTo>
                    <a:pt x="252413" y="66675"/>
                  </a:lnTo>
                  <a:cubicBezTo>
                    <a:pt x="231458" y="72390"/>
                    <a:pt x="211455" y="80963"/>
                    <a:pt x="193358" y="91440"/>
                  </a:cubicBezTo>
                  <a:lnTo>
                    <a:pt x="121920" y="67628"/>
                  </a:lnTo>
                  <a:lnTo>
                    <a:pt x="67628" y="121920"/>
                  </a:lnTo>
                  <a:lnTo>
                    <a:pt x="91440" y="193358"/>
                  </a:lnTo>
                  <a:cubicBezTo>
                    <a:pt x="80963" y="212408"/>
                    <a:pt x="72390" y="232410"/>
                    <a:pt x="66675" y="253365"/>
                  </a:cubicBezTo>
                  <a:lnTo>
                    <a:pt x="0" y="285750"/>
                  </a:lnTo>
                  <a:lnTo>
                    <a:pt x="0" y="361950"/>
                  </a:lnTo>
                  <a:lnTo>
                    <a:pt x="66675" y="395288"/>
                  </a:lnTo>
                  <a:cubicBezTo>
                    <a:pt x="72390" y="416243"/>
                    <a:pt x="80963" y="436245"/>
                    <a:pt x="91440" y="454343"/>
                  </a:cubicBezTo>
                  <a:lnTo>
                    <a:pt x="67628" y="525780"/>
                  </a:lnTo>
                  <a:lnTo>
                    <a:pt x="121920" y="580073"/>
                  </a:lnTo>
                  <a:lnTo>
                    <a:pt x="193358" y="556260"/>
                  </a:lnTo>
                  <a:cubicBezTo>
                    <a:pt x="212408" y="566738"/>
                    <a:pt x="232410" y="575310"/>
                    <a:pt x="253365" y="581025"/>
                  </a:cubicBezTo>
                  <a:lnTo>
                    <a:pt x="286703" y="647700"/>
                  </a:lnTo>
                  <a:lnTo>
                    <a:pt x="362903" y="647700"/>
                  </a:lnTo>
                  <a:lnTo>
                    <a:pt x="396240" y="581025"/>
                  </a:lnTo>
                  <a:cubicBezTo>
                    <a:pt x="417195" y="575310"/>
                    <a:pt x="437198" y="566738"/>
                    <a:pt x="455295" y="556260"/>
                  </a:cubicBezTo>
                  <a:lnTo>
                    <a:pt x="526733" y="580073"/>
                  </a:lnTo>
                  <a:lnTo>
                    <a:pt x="581025" y="525780"/>
                  </a:lnTo>
                  <a:lnTo>
                    <a:pt x="557213" y="454343"/>
                  </a:lnTo>
                  <a:cubicBezTo>
                    <a:pt x="567690" y="435293"/>
                    <a:pt x="576263" y="415290"/>
                    <a:pt x="581978" y="394335"/>
                  </a:cubicBezTo>
                  <a:lnTo>
                    <a:pt x="648653" y="360998"/>
                  </a:lnTo>
                  <a:lnTo>
                    <a:pt x="648653" y="284798"/>
                  </a:lnTo>
                  <a:lnTo>
                    <a:pt x="581025" y="25241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964CC557-AF25-E9CE-4DA4-572C20C24F62}"/>
                </a:ext>
              </a:extLst>
            </p:cNvPr>
            <p:cNvSpPr/>
            <p:nvPr/>
          </p:nvSpPr>
          <p:spPr>
            <a:xfrm>
              <a:off x="3190152" y="870894"/>
              <a:ext cx="219763" cy="4571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2" name="圆柱体 71">
              <a:extLst>
                <a:ext uri="{FF2B5EF4-FFF2-40B4-BE49-F238E27FC236}">
                  <a16:creationId xmlns:a16="http://schemas.microsoft.com/office/drawing/2014/main" id="{477F9136-FF0B-1786-8AB2-44A6B7550D9A}"/>
                </a:ext>
              </a:extLst>
            </p:cNvPr>
            <p:cNvSpPr/>
            <p:nvPr/>
          </p:nvSpPr>
          <p:spPr>
            <a:xfrm rot="5400000">
              <a:off x="3457755" y="776791"/>
              <a:ext cx="123334" cy="214927"/>
            </a:xfrm>
            <a:prstGeom prst="can">
              <a:avLst/>
            </a:prstGeom>
            <a:solidFill>
              <a:srgbClr val="8F8B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圆柱体 72">
              <a:extLst>
                <a:ext uri="{FF2B5EF4-FFF2-40B4-BE49-F238E27FC236}">
                  <a16:creationId xmlns:a16="http://schemas.microsoft.com/office/drawing/2014/main" id="{2EE8E14C-F484-1F00-FE04-42C0ECE4F3E2}"/>
                </a:ext>
              </a:extLst>
            </p:cNvPr>
            <p:cNvSpPr/>
            <p:nvPr/>
          </p:nvSpPr>
          <p:spPr>
            <a:xfrm rot="5400000">
              <a:off x="3153378" y="734348"/>
              <a:ext cx="1294172" cy="359571"/>
            </a:xfrm>
            <a:prstGeom prst="can">
              <a:avLst/>
            </a:prstGeom>
            <a:solidFill>
              <a:srgbClr val="32313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箭头: 右 73">
              <a:extLst>
                <a:ext uri="{FF2B5EF4-FFF2-40B4-BE49-F238E27FC236}">
                  <a16:creationId xmlns:a16="http://schemas.microsoft.com/office/drawing/2014/main" id="{45857566-0279-E15C-58DB-DFC83B58C479}"/>
                </a:ext>
              </a:extLst>
            </p:cNvPr>
            <p:cNvSpPr/>
            <p:nvPr/>
          </p:nvSpPr>
          <p:spPr>
            <a:xfrm>
              <a:off x="240358" y="2742578"/>
              <a:ext cx="1170515" cy="3564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095F2A31-4596-DD78-EC74-559F814E970B}"/>
                </a:ext>
              </a:extLst>
            </p:cNvPr>
            <p:cNvSpPr txBox="1"/>
            <p:nvPr/>
          </p:nvSpPr>
          <p:spPr>
            <a:xfrm>
              <a:off x="-312259" y="2971214"/>
              <a:ext cx="1266819" cy="3831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目标速度 </a:t>
              </a:r>
            </a:p>
          </p:txBody>
        </p:sp>
        <p:sp>
          <p:nvSpPr>
            <p:cNvPr id="76" name="箭头: 右 75">
              <a:extLst>
                <a:ext uri="{FF2B5EF4-FFF2-40B4-BE49-F238E27FC236}">
                  <a16:creationId xmlns:a16="http://schemas.microsoft.com/office/drawing/2014/main" id="{E3D9FDA6-BF84-3C82-2BED-6386889EC79D}"/>
                </a:ext>
              </a:extLst>
            </p:cNvPr>
            <p:cNvSpPr/>
            <p:nvPr/>
          </p:nvSpPr>
          <p:spPr>
            <a:xfrm>
              <a:off x="3116889" y="2805488"/>
              <a:ext cx="2260086" cy="31063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A0E74ACD-2B55-C644-D597-546DD9A44152}"/>
                </a:ext>
              </a:extLst>
            </p:cNvPr>
            <p:cNvSpPr txBox="1"/>
            <p:nvPr/>
          </p:nvSpPr>
          <p:spPr>
            <a:xfrm>
              <a:off x="3044285" y="3148781"/>
              <a:ext cx="2746608" cy="344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FF0000"/>
                  </a:solidFill>
                </a:rPr>
                <a:t>输出不同占空比</a:t>
              </a:r>
              <a:r>
                <a:rPr lang="en-US" altLang="zh-CN" sz="1200" dirty="0">
                  <a:solidFill>
                    <a:srgbClr val="FF0000"/>
                  </a:solidFill>
                </a:rPr>
                <a:t>PWM</a:t>
              </a:r>
              <a:endParaRPr lang="en-US" altLang="zh-CN" sz="1200" dirty="0"/>
            </a:p>
          </p:txBody>
        </p:sp>
        <p:sp>
          <p:nvSpPr>
            <p:cNvPr id="78" name="箭头: 圆角右 77">
              <a:extLst>
                <a:ext uri="{FF2B5EF4-FFF2-40B4-BE49-F238E27FC236}">
                  <a16:creationId xmlns:a16="http://schemas.microsoft.com/office/drawing/2014/main" id="{C0FB577D-0962-A523-2054-80F7CB9A3831}"/>
                </a:ext>
              </a:extLst>
            </p:cNvPr>
            <p:cNvSpPr/>
            <p:nvPr/>
          </p:nvSpPr>
          <p:spPr>
            <a:xfrm flipH="1">
              <a:off x="4023853" y="667335"/>
              <a:ext cx="1859559" cy="1728430"/>
            </a:xfrm>
            <a:prstGeom prst="bentArrow">
              <a:avLst>
                <a:gd name="adj1" fmla="val 9316"/>
                <a:gd name="adj2" fmla="val 15688"/>
                <a:gd name="adj3" fmla="val 17158"/>
                <a:gd name="adj4" fmla="val 4015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1" name="箭头: 圆角右 80">
            <a:extLst>
              <a:ext uri="{FF2B5EF4-FFF2-40B4-BE49-F238E27FC236}">
                <a16:creationId xmlns:a16="http://schemas.microsoft.com/office/drawing/2014/main" id="{188804E0-6979-0597-0BCA-018C1DE80521}"/>
              </a:ext>
            </a:extLst>
          </p:cNvPr>
          <p:cNvSpPr/>
          <p:nvPr/>
        </p:nvSpPr>
        <p:spPr>
          <a:xfrm flipV="1">
            <a:off x="7325219" y="4782455"/>
            <a:ext cx="610349" cy="136558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2" name="箭头: 圆角右 81">
            <a:extLst>
              <a:ext uri="{FF2B5EF4-FFF2-40B4-BE49-F238E27FC236}">
                <a16:creationId xmlns:a16="http://schemas.microsoft.com/office/drawing/2014/main" id="{172D4E02-C1F2-D2E7-295C-C1486AC1F7B3}"/>
              </a:ext>
            </a:extLst>
          </p:cNvPr>
          <p:cNvSpPr/>
          <p:nvPr/>
        </p:nvSpPr>
        <p:spPr>
          <a:xfrm>
            <a:off x="7338607" y="3340920"/>
            <a:ext cx="530819" cy="146040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8A0C4BD-858E-A1A2-3936-E41EB064B942}"/>
              </a:ext>
            </a:extLst>
          </p:cNvPr>
          <p:cNvSpPr txBox="1"/>
          <p:nvPr/>
        </p:nvSpPr>
        <p:spPr>
          <a:xfrm>
            <a:off x="1935761" y="457649"/>
            <a:ext cx="87723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5400" b="1"/>
              <a:t>红外对管</a:t>
            </a:r>
            <a:r>
              <a:rPr lang="en-US" altLang="zh-CN" sz="5400" b="1"/>
              <a:t>PID</a:t>
            </a:r>
            <a:r>
              <a:rPr lang="zh-CN" altLang="en-US" sz="5400" b="1"/>
              <a:t>循迹设计思路</a:t>
            </a:r>
          </a:p>
        </p:txBody>
      </p:sp>
    </p:spTree>
    <p:extLst>
      <p:ext uri="{BB962C8B-B14F-4D97-AF65-F5344CB8AC3E}">
        <p14:creationId xmlns:p14="http://schemas.microsoft.com/office/powerpoint/2010/main" val="1265681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0DAE243B-8106-D949-3B6C-B30FFBB6C9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61" t="9936" r="29339" b="18269"/>
          <a:stretch/>
        </p:blipFill>
        <p:spPr>
          <a:xfrm>
            <a:off x="0" y="178147"/>
            <a:ext cx="2656976" cy="225014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DBC0369-80E2-C7F9-64C9-6F40ED2EF4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591" t="10316" r="1309" b="4071"/>
          <a:stretch/>
        </p:blipFill>
        <p:spPr>
          <a:xfrm>
            <a:off x="1577911" y="1187574"/>
            <a:ext cx="828735" cy="5970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B961DA8-D54D-4732-D319-ECCAE52B0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220" y="1585055"/>
            <a:ext cx="5356939" cy="99875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A132A17-E54A-FF73-6AF0-66D8869286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30" t="10316" r="57288" b="29037"/>
          <a:stretch/>
        </p:blipFill>
        <p:spPr>
          <a:xfrm>
            <a:off x="168715" y="543908"/>
            <a:ext cx="2347719" cy="5970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8B78BBE-8393-A29A-5AE7-5C5EBA8BF0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463" t="5806" r="8015" b="11894"/>
          <a:stretch/>
        </p:blipFill>
        <p:spPr>
          <a:xfrm>
            <a:off x="9705315" y="61289"/>
            <a:ext cx="1708065" cy="1334838"/>
          </a:xfrm>
          <a:prstGeom prst="rect">
            <a:avLst/>
          </a:prstGeom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B46EE60A-7721-096E-C386-0D74F2132567}"/>
              </a:ext>
            </a:extLst>
          </p:cNvPr>
          <p:cNvSpPr/>
          <p:nvPr/>
        </p:nvSpPr>
        <p:spPr>
          <a:xfrm>
            <a:off x="2825691" y="1014960"/>
            <a:ext cx="6739082" cy="4045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串口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E301CC6-5869-48D2-F537-BF5A4970AB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6364" y="3130550"/>
            <a:ext cx="5628632" cy="129916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63767BB-EA3E-4B75-C692-D14944E7E7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3671" y="2544532"/>
            <a:ext cx="5798329" cy="56935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44618861-7044-D8F6-9319-6D9DFDF97533}"/>
              </a:ext>
            </a:extLst>
          </p:cNvPr>
          <p:cNvSpPr txBox="1"/>
          <p:nvPr/>
        </p:nvSpPr>
        <p:spPr>
          <a:xfrm>
            <a:off x="323828" y="-8305"/>
            <a:ext cx="259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匿名上位机发送数据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ED55ECA-E39F-0043-22FF-81815DA402CE}"/>
              </a:ext>
            </a:extLst>
          </p:cNvPr>
          <p:cNvSpPr txBox="1"/>
          <p:nvPr/>
        </p:nvSpPr>
        <p:spPr>
          <a:xfrm>
            <a:off x="3849072" y="2218878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使能</a:t>
            </a:r>
            <a:r>
              <a:rPr lang="en-US" altLang="zh-CN" dirty="0"/>
              <a:t>STM32</a:t>
            </a:r>
            <a:r>
              <a:rPr lang="zh-CN" altLang="en-US" dirty="0"/>
              <a:t>串口接收中断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CA27985-412F-A9EC-A155-C3BAAA45F22C}"/>
              </a:ext>
            </a:extLst>
          </p:cNvPr>
          <p:cNvSpPr txBox="1"/>
          <p:nvPr/>
        </p:nvSpPr>
        <p:spPr>
          <a:xfrm>
            <a:off x="3316067" y="3387575"/>
            <a:ext cx="3190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串口接收中断回调函数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开启下次接收 存储在数组中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0DC8E5A-BC27-4949-93CB-43102C13F280}"/>
              </a:ext>
            </a:extLst>
          </p:cNvPr>
          <p:cNvSpPr txBox="1"/>
          <p:nvPr/>
        </p:nvSpPr>
        <p:spPr>
          <a:xfrm>
            <a:off x="563661" y="4057169"/>
            <a:ext cx="520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5.</a:t>
            </a:r>
            <a:r>
              <a:rPr lang="zh-CN" altLang="en-US" dirty="0"/>
              <a:t>主函数调用判断函数，判断是否接收完一帧数据</a:t>
            </a:r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E3E86F8F-3212-6B5A-D772-F6E2FA0B6C9C}"/>
              </a:ext>
            </a:extLst>
          </p:cNvPr>
          <p:cNvSpPr/>
          <p:nvPr/>
        </p:nvSpPr>
        <p:spPr>
          <a:xfrm rot="2142296">
            <a:off x="5192308" y="4728727"/>
            <a:ext cx="1270107" cy="173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DAB9914-6DB1-DFBD-96CC-B03ABA6037E9}"/>
              </a:ext>
            </a:extLst>
          </p:cNvPr>
          <p:cNvSpPr txBox="1"/>
          <p:nvPr/>
        </p:nvSpPr>
        <p:spPr>
          <a:xfrm rot="2079444">
            <a:off x="5216304" y="4580289"/>
            <a:ext cx="13388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如果接受完了就解析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3E326E10-1924-54B2-66C4-0FA67838EA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6364" y="5067276"/>
            <a:ext cx="6553425" cy="5378581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9520BA2C-9A8F-49F7-08BB-A92DB75B2023}"/>
              </a:ext>
            </a:extLst>
          </p:cNvPr>
          <p:cNvSpPr txBox="1"/>
          <p:nvPr/>
        </p:nvSpPr>
        <p:spPr>
          <a:xfrm>
            <a:off x="6736401" y="4446375"/>
            <a:ext cx="3021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cJSON</a:t>
            </a:r>
            <a:r>
              <a:rPr lang="zh-CN" altLang="en-US" dirty="0"/>
              <a:t>函数解析 键和值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20DE3FA-36D3-F99A-CCA6-095C2029DFEB}"/>
              </a:ext>
            </a:extLst>
          </p:cNvPr>
          <p:cNvSpPr txBox="1"/>
          <p:nvPr/>
        </p:nvSpPr>
        <p:spPr>
          <a:xfrm>
            <a:off x="3045699" y="-14415"/>
            <a:ext cx="62708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{“</a:t>
            </a:r>
            <a:r>
              <a:rPr lang="en-US" altLang="zh-CN" sz="4400" dirty="0">
                <a:solidFill>
                  <a:srgbClr val="FF0000"/>
                </a:solidFill>
              </a:rPr>
              <a:t>p</a:t>
            </a:r>
            <a:r>
              <a:rPr lang="en-US" altLang="zh-CN" sz="4400" dirty="0"/>
              <a:t>”:</a:t>
            </a:r>
            <a:r>
              <a:rPr lang="en-US" altLang="zh-CN" sz="4400" dirty="0">
                <a:solidFill>
                  <a:schemeClr val="accent1"/>
                </a:solidFill>
              </a:rPr>
              <a:t>5</a:t>
            </a:r>
            <a:r>
              <a:rPr lang="en-US" altLang="zh-CN" sz="4400" dirty="0"/>
              <a:t> , ”</a:t>
            </a:r>
            <a:r>
              <a:rPr lang="en-US" altLang="zh-CN" sz="4400" dirty="0">
                <a:solidFill>
                  <a:srgbClr val="FF0000"/>
                </a:solidFill>
              </a:rPr>
              <a:t>i</a:t>
            </a:r>
            <a:r>
              <a:rPr lang="en-US" altLang="zh-CN" sz="4400" dirty="0"/>
              <a:t>”:</a:t>
            </a:r>
            <a:r>
              <a:rPr lang="en-US" altLang="zh-CN" sz="4400" dirty="0">
                <a:solidFill>
                  <a:schemeClr val="accent1"/>
                </a:solidFill>
              </a:rPr>
              <a:t>5</a:t>
            </a:r>
            <a:r>
              <a:rPr lang="en-US" altLang="zh-CN" sz="4400" dirty="0"/>
              <a:t> , ”</a:t>
            </a:r>
            <a:r>
              <a:rPr lang="en-US" altLang="zh-CN" sz="4400" dirty="0">
                <a:solidFill>
                  <a:srgbClr val="FF0000"/>
                </a:solidFill>
              </a:rPr>
              <a:t>d</a:t>
            </a:r>
            <a:r>
              <a:rPr lang="en-US" altLang="zh-CN" sz="4400" dirty="0"/>
              <a:t>”:</a:t>
            </a:r>
            <a:r>
              <a:rPr lang="en-US" altLang="zh-CN" sz="4400" dirty="0">
                <a:solidFill>
                  <a:schemeClr val="accent1"/>
                </a:solidFill>
              </a:rPr>
              <a:t>1</a:t>
            </a:r>
            <a:r>
              <a:rPr lang="en-US" altLang="zh-CN" sz="4400" dirty="0"/>
              <a:t> , ”</a:t>
            </a:r>
            <a:r>
              <a:rPr lang="en-US" altLang="zh-CN" sz="4400" dirty="0">
                <a:solidFill>
                  <a:srgbClr val="FF0000"/>
                </a:solidFill>
              </a:rPr>
              <a:t>a</a:t>
            </a:r>
            <a:r>
              <a:rPr lang="en-US" altLang="zh-CN" sz="4400" dirty="0"/>
              <a:t>”:</a:t>
            </a:r>
            <a:r>
              <a:rPr lang="en-US" altLang="zh-CN" sz="4400" dirty="0">
                <a:solidFill>
                  <a:schemeClr val="accent1"/>
                </a:solidFill>
              </a:rPr>
              <a:t>32</a:t>
            </a:r>
            <a:r>
              <a:rPr lang="en-US" altLang="zh-CN" sz="4400" dirty="0"/>
              <a:t>}</a:t>
            </a:r>
            <a:endParaRPr lang="zh-CN" altLang="en-US" sz="4400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DBA15968-18B3-28B8-DB3C-E2E268BC63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791" y="4467718"/>
            <a:ext cx="5310384" cy="259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605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4AFA30F3-C64C-B311-D9AF-BB4FB15A136E}"/>
              </a:ext>
            </a:extLst>
          </p:cNvPr>
          <p:cNvSpPr/>
          <p:nvPr/>
        </p:nvSpPr>
        <p:spPr>
          <a:xfrm>
            <a:off x="2883525" y="4121397"/>
            <a:ext cx="1633412" cy="6470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PID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B28E335-F9E0-B87E-E5EF-AEA623C0A9AF}"/>
              </a:ext>
            </a:extLst>
          </p:cNvPr>
          <p:cNvSpPr txBox="1"/>
          <p:nvPr/>
        </p:nvSpPr>
        <p:spPr>
          <a:xfrm>
            <a:off x="2464938" y="2427051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超声波模块测量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当前距离 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1FB39502-E355-3C4C-AEF0-A4FC32F30101}"/>
              </a:ext>
            </a:extLst>
          </p:cNvPr>
          <p:cNvSpPr/>
          <p:nvPr/>
        </p:nvSpPr>
        <p:spPr>
          <a:xfrm rot="5400000">
            <a:off x="2622570" y="3284264"/>
            <a:ext cx="950321" cy="5349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DA3A517C-3FC9-4617-D815-6473CB266D37}"/>
              </a:ext>
            </a:extLst>
          </p:cNvPr>
          <p:cNvSpPr/>
          <p:nvPr/>
        </p:nvSpPr>
        <p:spPr>
          <a:xfrm>
            <a:off x="1659762" y="4283852"/>
            <a:ext cx="1170514" cy="3564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9E142B1-F87B-25EF-B2FC-8FCE74A920C7}"/>
              </a:ext>
            </a:extLst>
          </p:cNvPr>
          <p:cNvSpPr txBox="1"/>
          <p:nvPr/>
        </p:nvSpPr>
        <p:spPr>
          <a:xfrm>
            <a:off x="673236" y="464027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程序设置目标距离</a:t>
            </a:r>
            <a:endParaRPr lang="en-US" altLang="zh-CN"/>
          </a:p>
          <a:p>
            <a:r>
              <a:rPr lang="zh-CN" altLang="en-US"/>
              <a:t>目标距离</a:t>
            </a:r>
            <a:endParaRPr lang="zh-CN" altLang="en-US" dirty="0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35499FA1-5FA2-8912-33E7-46683EDE4483}"/>
              </a:ext>
            </a:extLst>
          </p:cNvPr>
          <p:cNvSpPr/>
          <p:nvPr/>
        </p:nvSpPr>
        <p:spPr>
          <a:xfrm>
            <a:off x="4589541" y="4329638"/>
            <a:ext cx="1874066" cy="310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542094B-9B0B-7A37-D343-C9E871ED5558}"/>
              </a:ext>
            </a:extLst>
          </p:cNvPr>
          <p:cNvSpPr txBox="1"/>
          <p:nvPr/>
        </p:nvSpPr>
        <p:spPr>
          <a:xfrm>
            <a:off x="4524456" y="3791572"/>
            <a:ext cx="1753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输出每个车轮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目标</a:t>
            </a:r>
            <a:r>
              <a:rPr lang="zh-CN" altLang="en-US">
                <a:solidFill>
                  <a:srgbClr val="FF0000"/>
                </a:solidFill>
              </a:rPr>
              <a:t>速度 </a:t>
            </a:r>
            <a:endParaRPr lang="en-US" altLang="zh-CN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BF4F907-E147-2D5D-316F-274248FFB52B}"/>
              </a:ext>
            </a:extLst>
          </p:cNvPr>
          <p:cNvGrpSpPr/>
          <p:nvPr/>
        </p:nvGrpSpPr>
        <p:grpSpPr>
          <a:xfrm>
            <a:off x="6849627" y="1482669"/>
            <a:ext cx="3185550" cy="2207042"/>
            <a:chOff x="-312259" y="267048"/>
            <a:chExt cx="6432553" cy="3226606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AC09D5AF-41D7-03D1-CBC9-BDA5D62CB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4050" y="2502730"/>
              <a:ext cx="796244" cy="613396"/>
            </a:xfrm>
            <a:prstGeom prst="rect">
              <a:avLst/>
            </a:prstGeom>
          </p:spPr>
        </p:pic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701CF190-67F4-87E1-B8E1-5633DC68017E}"/>
                </a:ext>
              </a:extLst>
            </p:cNvPr>
            <p:cNvSpPr/>
            <p:nvPr/>
          </p:nvSpPr>
          <p:spPr>
            <a:xfrm>
              <a:off x="1410873" y="2597247"/>
              <a:ext cx="1633412" cy="6470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PID</a:t>
              </a:r>
              <a:endParaRPr lang="zh-CN" altLang="en-US" dirty="0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E164BDFE-3FD4-173A-C4B6-A16A2747D373}"/>
                </a:ext>
              </a:extLst>
            </p:cNvPr>
            <p:cNvSpPr txBox="1"/>
            <p:nvPr/>
          </p:nvSpPr>
          <p:spPr>
            <a:xfrm>
              <a:off x="1805410" y="1709676"/>
              <a:ext cx="1473618" cy="344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FF0000"/>
                  </a:solidFill>
                </a:rPr>
                <a:t>输入当前速度</a:t>
              </a:r>
              <a:endParaRPr lang="en-US" altLang="zh-CN" sz="1200" dirty="0">
                <a:solidFill>
                  <a:srgbClr val="FF0000"/>
                </a:solidFill>
              </a:endParaRPr>
            </a:p>
          </p:txBody>
        </p:sp>
        <p:sp>
          <p:nvSpPr>
            <p:cNvPr id="35" name="箭头: 右 34">
              <a:extLst>
                <a:ext uri="{FF2B5EF4-FFF2-40B4-BE49-F238E27FC236}">
                  <a16:creationId xmlns:a16="http://schemas.microsoft.com/office/drawing/2014/main" id="{935896D0-5D09-4265-A6D3-3A0E33D2C11B}"/>
                </a:ext>
              </a:extLst>
            </p:cNvPr>
            <p:cNvSpPr/>
            <p:nvPr/>
          </p:nvSpPr>
          <p:spPr>
            <a:xfrm rot="5400000">
              <a:off x="1140383" y="1750580"/>
              <a:ext cx="1231232" cy="2730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36A1A059-426B-A784-3357-F84FDDE18242}"/>
                </a:ext>
              </a:extLst>
            </p:cNvPr>
            <p:cNvSpPr/>
            <p:nvPr/>
          </p:nvSpPr>
          <p:spPr>
            <a:xfrm>
              <a:off x="1820593" y="534912"/>
              <a:ext cx="919956" cy="731520"/>
            </a:xfrm>
            <a:prstGeom prst="rect">
              <a:avLst/>
            </a:prstGeom>
            <a:solidFill>
              <a:srgbClr val="C4C7CD"/>
            </a:solidFill>
            <a:ln>
              <a:solidFill>
                <a:srgbClr val="EDEF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CFDD9955-CBE0-3756-6E80-70858F9EFED2}"/>
                </a:ext>
              </a:extLst>
            </p:cNvPr>
            <p:cNvSpPr/>
            <p:nvPr/>
          </p:nvSpPr>
          <p:spPr>
            <a:xfrm>
              <a:off x="1706589" y="667335"/>
              <a:ext cx="98821" cy="479555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rgbClr val="5B59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25F633E8-3BD3-F52F-E9A1-643793A8002A}"/>
                </a:ext>
              </a:extLst>
            </p:cNvPr>
            <p:cNvSpPr/>
            <p:nvPr/>
          </p:nvSpPr>
          <p:spPr>
            <a:xfrm>
              <a:off x="2735869" y="330638"/>
              <a:ext cx="726480" cy="1141611"/>
            </a:xfrm>
            <a:prstGeom prst="roundRect">
              <a:avLst/>
            </a:prstGeom>
            <a:solidFill>
              <a:srgbClr val="B8C0C4"/>
            </a:solidFill>
            <a:ln>
              <a:solidFill>
                <a:srgbClr val="C0C4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9A69B4E1-D9C0-EB7F-0430-C5422FE1B710}"/>
                </a:ext>
              </a:extLst>
            </p:cNvPr>
            <p:cNvSpPr/>
            <p:nvPr/>
          </p:nvSpPr>
          <p:spPr>
            <a:xfrm>
              <a:off x="1701032" y="1169919"/>
              <a:ext cx="109934" cy="45719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EC209907-3DB3-037E-96A9-08A8DE0D6765}"/>
                </a:ext>
              </a:extLst>
            </p:cNvPr>
            <p:cNvSpPr/>
            <p:nvPr/>
          </p:nvSpPr>
          <p:spPr>
            <a:xfrm>
              <a:off x="1818550" y="884254"/>
              <a:ext cx="1018238" cy="4571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41" name="图形 9" descr="齿轮">
              <a:extLst>
                <a:ext uri="{FF2B5EF4-FFF2-40B4-BE49-F238E27FC236}">
                  <a16:creationId xmlns:a16="http://schemas.microsoft.com/office/drawing/2014/main" id="{A4A3279F-C596-944F-9547-AA3903F2D87F}"/>
                </a:ext>
              </a:extLst>
            </p:cNvPr>
            <p:cNvGrpSpPr/>
            <p:nvPr/>
          </p:nvGrpSpPr>
          <p:grpSpPr>
            <a:xfrm>
              <a:off x="2981049" y="766855"/>
              <a:ext cx="244439" cy="213593"/>
              <a:chOff x="5764543" y="1985679"/>
              <a:chExt cx="676786" cy="642439"/>
            </a:xfrm>
            <a:solidFill>
              <a:srgbClr val="000000"/>
            </a:solidFill>
          </p:grpSpPr>
          <p:sp>
            <p:nvSpPr>
              <p:cNvPr id="56" name="任意多边形: 形状 55">
                <a:extLst>
                  <a:ext uri="{FF2B5EF4-FFF2-40B4-BE49-F238E27FC236}">
                    <a16:creationId xmlns:a16="http://schemas.microsoft.com/office/drawing/2014/main" id="{4E4F4AFC-375D-488F-DD80-968F6E2CDAAD}"/>
                  </a:ext>
                </a:extLst>
              </p:cNvPr>
              <p:cNvSpPr/>
              <p:nvPr/>
            </p:nvSpPr>
            <p:spPr>
              <a:xfrm>
                <a:off x="6035566" y="1985679"/>
                <a:ext cx="405763" cy="404813"/>
              </a:xfrm>
              <a:custGeom>
                <a:avLst/>
                <a:gdLst>
                  <a:gd name="connsiteX0" fmla="*/ 202883 w 405764"/>
                  <a:gd name="connsiteY0" fmla="*/ 274320 h 404812"/>
                  <a:gd name="connsiteX1" fmla="*/ 131445 w 405764"/>
                  <a:gd name="connsiteY1" fmla="*/ 202883 h 404812"/>
                  <a:gd name="connsiteX2" fmla="*/ 202883 w 405764"/>
                  <a:gd name="connsiteY2" fmla="*/ 131445 h 404812"/>
                  <a:gd name="connsiteX3" fmla="*/ 274320 w 405764"/>
                  <a:gd name="connsiteY3" fmla="*/ 202883 h 404812"/>
                  <a:gd name="connsiteX4" fmla="*/ 202883 w 405764"/>
                  <a:gd name="connsiteY4" fmla="*/ 274320 h 404812"/>
                  <a:gd name="connsiteX5" fmla="*/ 363855 w 405764"/>
                  <a:gd name="connsiteY5" fmla="*/ 158115 h 404812"/>
                  <a:gd name="connsiteX6" fmla="*/ 348615 w 405764"/>
                  <a:gd name="connsiteY6" fmla="*/ 120968 h 404812"/>
                  <a:gd name="connsiteX7" fmla="*/ 363855 w 405764"/>
                  <a:gd name="connsiteY7" fmla="*/ 76200 h 404812"/>
                  <a:gd name="connsiteX8" fmla="*/ 329565 w 405764"/>
                  <a:gd name="connsiteY8" fmla="*/ 41910 h 404812"/>
                  <a:gd name="connsiteX9" fmla="*/ 284798 w 405764"/>
                  <a:gd name="connsiteY9" fmla="*/ 57150 h 404812"/>
                  <a:gd name="connsiteX10" fmla="*/ 247650 w 405764"/>
                  <a:gd name="connsiteY10" fmla="*/ 41910 h 404812"/>
                  <a:gd name="connsiteX11" fmla="*/ 226695 w 405764"/>
                  <a:gd name="connsiteY11" fmla="*/ 0 h 404812"/>
                  <a:gd name="connsiteX12" fmla="*/ 179070 w 405764"/>
                  <a:gd name="connsiteY12" fmla="*/ 0 h 404812"/>
                  <a:gd name="connsiteX13" fmla="*/ 158115 w 405764"/>
                  <a:gd name="connsiteY13" fmla="*/ 41910 h 404812"/>
                  <a:gd name="connsiteX14" fmla="*/ 120968 w 405764"/>
                  <a:gd name="connsiteY14" fmla="*/ 57150 h 404812"/>
                  <a:gd name="connsiteX15" fmla="*/ 76200 w 405764"/>
                  <a:gd name="connsiteY15" fmla="*/ 41910 h 404812"/>
                  <a:gd name="connsiteX16" fmla="*/ 41910 w 405764"/>
                  <a:gd name="connsiteY16" fmla="*/ 76200 h 404812"/>
                  <a:gd name="connsiteX17" fmla="*/ 57150 w 405764"/>
                  <a:gd name="connsiteY17" fmla="*/ 120968 h 404812"/>
                  <a:gd name="connsiteX18" fmla="*/ 41910 w 405764"/>
                  <a:gd name="connsiteY18" fmla="*/ 158115 h 404812"/>
                  <a:gd name="connsiteX19" fmla="*/ 0 w 405764"/>
                  <a:gd name="connsiteY19" fmla="*/ 179070 h 404812"/>
                  <a:gd name="connsiteX20" fmla="*/ 0 w 405764"/>
                  <a:gd name="connsiteY20" fmla="*/ 226695 h 404812"/>
                  <a:gd name="connsiteX21" fmla="*/ 41910 w 405764"/>
                  <a:gd name="connsiteY21" fmla="*/ 247650 h 404812"/>
                  <a:gd name="connsiteX22" fmla="*/ 57150 w 405764"/>
                  <a:gd name="connsiteY22" fmla="*/ 284798 h 404812"/>
                  <a:gd name="connsiteX23" fmla="*/ 41910 w 405764"/>
                  <a:gd name="connsiteY23" fmla="*/ 329565 h 404812"/>
                  <a:gd name="connsiteX24" fmla="*/ 75248 w 405764"/>
                  <a:gd name="connsiteY24" fmla="*/ 362903 h 404812"/>
                  <a:gd name="connsiteX25" fmla="*/ 120015 w 405764"/>
                  <a:gd name="connsiteY25" fmla="*/ 347663 h 404812"/>
                  <a:gd name="connsiteX26" fmla="*/ 157163 w 405764"/>
                  <a:gd name="connsiteY26" fmla="*/ 362903 h 404812"/>
                  <a:gd name="connsiteX27" fmla="*/ 178118 w 405764"/>
                  <a:gd name="connsiteY27" fmla="*/ 404813 h 404812"/>
                  <a:gd name="connsiteX28" fmla="*/ 225743 w 405764"/>
                  <a:gd name="connsiteY28" fmla="*/ 404813 h 404812"/>
                  <a:gd name="connsiteX29" fmla="*/ 246698 w 405764"/>
                  <a:gd name="connsiteY29" fmla="*/ 362903 h 404812"/>
                  <a:gd name="connsiteX30" fmla="*/ 283845 w 405764"/>
                  <a:gd name="connsiteY30" fmla="*/ 347663 h 404812"/>
                  <a:gd name="connsiteX31" fmla="*/ 328613 w 405764"/>
                  <a:gd name="connsiteY31" fmla="*/ 362903 h 404812"/>
                  <a:gd name="connsiteX32" fmla="*/ 362903 w 405764"/>
                  <a:gd name="connsiteY32" fmla="*/ 329565 h 404812"/>
                  <a:gd name="connsiteX33" fmla="*/ 347663 w 405764"/>
                  <a:gd name="connsiteY33" fmla="*/ 284798 h 404812"/>
                  <a:gd name="connsiteX34" fmla="*/ 363855 w 405764"/>
                  <a:gd name="connsiteY34" fmla="*/ 247650 h 404812"/>
                  <a:gd name="connsiteX35" fmla="*/ 405765 w 405764"/>
                  <a:gd name="connsiteY35" fmla="*/ 226695 h 404812"/>
                  <a:gd name="connsiteX36" fmla="*/ 405765 w 405764"/>
                  <a:gd name="connsiteY36" fmla="*/ 179070 h 404812"/>
                  <a:gd name="connsiteX37" fmla="*/ 363855 w 405764"/>
                  <a:gd name="connsiteY37" fmla="*/ 158115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05764" h="404812">
                    <a:moveTo>
                      <a:pt x="202883" y="274320"/>
                    </a:moveTo>
                    <a:cubicBezTo>
                      <a:pt x="162877" y="274320"/>
                      <a:pt x="131445" y="241935"/>
                      <a:pt x="131445" y="202883"/>
                    </a:cubicBezTo>
                    <a:cubicBezTo>
                      <a:pt x="131445" y="163830"/>
                      <a:pt x="163830" y="131445"/>
                      <a:pt x="202883" y="131445"/>
                    </a:cubicBezTo>
                    <a:cubicBezTo>
                      <a:pt x="242888" y="131445"/>
                      <a:pt x="274320" y="163830"/>
                      <a:pt x="274320" y="202883"/>
                    </a:cubicBezTo>
                    <a:cubicBezTo>
                      <a:pt x="274320" y="241935"/>
                      <a:pt x="241935" y="274320"/>
                      <a:pt x="202883" y="274320"/>
                    </a:cubicBezTo>
                    <a:close/>
                    <a:moveTo>
                      <a:pt x="363855" y="158115"/>
                    </a:moveTo>
                    <a:cubicBezTo>
                      <a:pt x="360045" y="144780"/>
                      <a:pt x="355283" y="132398"/>
                      <a:pt x="348615" y="120968"/>
                    </a:cubicBez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367" y="50483"/>
                      <a:pt x="260985" y="45720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4780" y="45720"/>
                      <a:pt x="132398" y="50483"/>
                      <a:pt x="120968" y="57150"/>
                    </a:cubicBezTo>
                    <a:lnTo>
                      <a:pt x="76200" y="41910"/>
                    </a:lnTo>
                    <a:lnTo>
                      <a:pt x="41910" y="76200"/>
                    </a:lnTo>
                    <a:lnTo>
                      <a:pt x="57150" y="120968"/>
                    </a:lnTo>
                    <a:cubicBezTo>
                      <a:pt x="50482" y="132398"/>
                      <a:pt x="45720" y="144780"/>
                      <a:pt x="41910" y="158115"/>
                    </a:cubicBezTo>
                    <a:lnTo>
                      <a:pt x="0" y="179070"/>
                    </a:lnTo>
                    <a:lnTo>
                      <a:pt x="0" y="226695"/>
                    </a:lnTo>
                    <a:lnTo>
                      <a:pt x="41910" y="247650"/>
                    </a:lnTo>
                    <a:cubicBezTo>
                      <a:pt x="45720" y="260985"/>
                      <a:pt x="50482" y="273368"/>
                      <a:pt x="57150" y="284798"/>
                    </a:cubicBezTo>
                    <a:lnTo>
                      <a:pt x="41910" y="329565"/>
                    </a:lnTo>
                    <a:lnTo>
                      <a:pt x="75248" y="362903"/>
                    </a:lnTo>
                    <a:lnTo>
                      <a:pt x="120015" y="347663"/>
                    </a:lnTo>
                    <a:cubicBezTo>
                      <a:pt x="131445" y="354330"/>
                      <a:pt x="143827" y="359093"/>
                      <a:pt x="157163" y="362903"/>
                    </a:cubicBezTo>
                    <a:lnTo>
                      <a:pt x="178118" y="404813"/>
                    </a:lnTo>
                    <a:lnTo>
                      <a:pt x="225743" y="404813"/>
                    </a:lnTo>
                    <a:lnTo>
                      <a:pt x="246698" y="362903"/>
                    </a:lnTo>
                    <a:cubicBezTo>
                      <a:pt x="260033" y="359093"/>
                      <a:pt x="272415" y="354330"/>
                      <a:pt x="283845" y="347663"/>
                    </a:cubicBezTo>
                    <a:lnTo>
                      <a:pt x="328613" y="362903"/>
                    </a:lnTo>
                    <a:lnTo>
                      <a:pt x="362903" y="329565"/>
                    </a:lnTo>
                    <a:lnTo>
                      <a:pt x="347663" y="284798"/>
                    </a:lnTo>
                    <a:cubicBezTo>
                      <a:pt x="354330" y="273368"/>
                      <a:pt x="360045" y="260033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5321C627-A808-C1D6-C95B-2FD0DA30CD7B}"/>
                  </a:ext>
                </a:extLst>
              </p:cNvPr>
              <p:cNvSpPr/>
              <p:nvPr/>
            </p:nvSpPr>
            <p:spPr>
              <a:xfrm>
                <a:off x="5764543" y="2223306"/>
                <a:ext cx="405765" cy="404812"/>
              </a:xfrm>
              <a:custGeom>
                <a:avLst/>
                <a:gdLst>
                  <a:gd name="connsiteX0" fmla="*/ 202883 w 405765"/>
                  <a:gd name="connsiteY0" fmla="*/ 274320 h 404812"/>
                  <a:gd name="connsiteX1" fmla="*/ 131445 w 405765"/>
                  <a:gd name="connsiteY1" fmla="*/ 202882 h 404812"/>
                  <a:gd name="connsiteX2" fmla="*/ 202883 w 405765"/>
                  <a:gd name="connsiteY2" fmla="*/ 131445 h 404812"/>
                  <a:gd name="connsiteX3" fmla="*/ 274320 w 405765"/>
                  <a:gd name="connsiteY3" fmla="*/ 202882 h 404812"/>
                  <a:gd name="connsiteX4" fmla="*/ 202883 w 405765"/>
                  <a:gd name="connsiteY4" fmla="*/ 274320 h 404812"/>
                  <a:gd name="connsiteX5" fmla="*/ 202883 w 405765"/>
                  <a:gd name="connsiteY5" fmla="*/ 274320 h 404812"/>
                  <a:gd name="connsiteX6" fmla="*/ 348615 w 405765"/>
                  <a:gd name="connsiteY6" fmla="*/ 120967 h 404812"/>
                  <a:gd name="connsiteX7" fmla="*/ 363855 w 405765"/>
                  <a:gd name="connsiteY7" fmla="*/ 76200 h 404812"/>
                  <a:gd name="connsiteX8" fmla="*/ 329565 w 405765"/>
                  <a:gd name="connsiteY8" fmla="*/ 41910 h 404812"/>
                  <a:gd name="connsiteX9" fmla="*/ 284798 w 405765"/>
                  <a:gd name="connsiteY9" fmla="*/ 57150 h 404812"/>
                  <a:gd name="connsiteX10" fmla="*/ 247650 w 405765"/>
                  <a:gd name="connsiteY10" fmla="*/ 41910 h 404812"/>
                  <a:gd name="connsiteX11" fmla="*/ 226695 w 405765"/>
                  <a:gd name="connsiteY11" fmla="*/ 0 h 404812"/>
                  <a:gd name="connsiteX12" fmla="*/ 179070 w 405765"/>
                  <a:gd name="connsiteY12" fmla="*/ 0 h 404812"/>
                  <a:gd name="connsiteX13" fmla="*/ 158115 w 405765"/>
                  <a:gd name="connsiteY13" fmla="*/ 41910 h 404812"/>
                  <a:gd name="connsiteX14" fmla="*/ 120968 w 405765"/>
                  <a:gd name="connsiteY14" fmla="*/ 57150 h 404812"/>
                  <a:gd name="connsiteX15" fmla="*/ 76200 w 405765"/>
                  <a:gd name="connsiteY15" fmla="*/ 41910 h 404812"/>
                  <a:gd name="connsiteX16" fmla="*/ 42863 w 405765"/>
                  <a:gd name="connsiteY16" fmla="*/ 75247 h 404812"/>
                  <a:gd name="connsiteX17" fmla="*/ 57150 w 405765"/>
                  <a:gd name="connsiteY17" fmla="*/ 120015 h 404812"/>
                  <a:gd name="connsiteX18" fmla="*/ 41910 w 405765"/>
                  <a:gd name="connsiteY18" fmla="*/ 157163 h 404812"/>
                  <a:gd name="connsiteX19" fmla="*/ 0 w 405765"/>
                  <a:gd name="connsiteY19" fmla="*/ 178117 h 404812"/>
                  <a:gd name="connsiteX20" fmla="*/ 0 w 405765"/>
                  <a:gd name="connsiteY20" fmla="*/ 225742 h 404812"/>
                  <a:gd name="connsiteX21" fmla="*/ 41910 w 405765"/>
                  <a:gd name="connsiteY21" fmla="*/ 246698 h 404812"/>
                  <a:gd name="connsiteX22" fmla="*/ 57150 w 405765"/>
                  <a:gd name="connsiteY22" fmla="*/ 283845 h 404812"/>
                  <a:gd name="connsiteX23" fmla="*/ 42863 w 405765"/>
                  <a:gd name="connsiteY23" fmla="*/ 328613 h 404812"/>
                  <a:gd name="connsiteX24" fmla="*/ 76200 w 405765"/>
                  <a:gd name="connsiteY24" fmla="*/ 361950 h 404812"/>
                  <a:gd name="connsiteX25" fmla="*/ 120968 w 405765"/>
                  <a:gd name="connsiteY25" fmla="*/ 347663 h 404812"/>
                  <a:gd name="connsiteX26" fmla="*/ 158115 w 405765"/>
                  <a:gd name="connsiteY26" fmla="*/ 362903 h 404812"/>
                  <a:gd name="connsiteX27" fmla="*/ 179070 w 405765"/>
                  <a:gd name="connsiteY27" fmla="*/ 404813 h 404812"/>
                  <a:gd name="connsiteX28" fmla="*/ 226695 w 405765"/>
                  <a:gd name="connsiteY28" fmla="*/ 404813 h 404812"/>
                  <a:gd name="connsiteX29" fmla="*/ 247650 w 405765"/>
                  <a:gd name="connsiteY29" fmla="*/ 362903 h 404812"/>
                  <a:gd name="connsiteX30" fmla="*/ 284798 w 405765"/>
                  <a:gd name="connsiteY30" fmla="*/ 347663 h 404812"/>
                  <a:gd name="connsiteX31" fmla="*/ 329565 w 405765"/>
                  <a:gd name="connsiteY31" fmla="*/ 362903 h 404812"/>
                  <a:gd name="connsiteX32" fmla="*/ 362903 w 405765"/>
                  <a:gd name="connsiteY32" fmla="*/ 328613 h 404812"/>
                  <a:gd name="connsiteX33" fmla="*/ 348615 w 405765"/>
                  <a:gd name="connsiteY33" fmla="*/ 284798 h 404812"/>
                  <a:gd name="connsiteX34" fmla="*/ 363855 w 405765"/>
                  <a:gd name="connsiteY34" fmla="*/ 247650 h 404812"/>
                  <a:gd name="connsiteX35" fmla="*/ 405765 w 405765"/>
                  <a:gd name="connsiteY35" fmla="*/ 226695 h 404812"/>
                  <a:gd name="connsiteX36" fmla="*/ 405765 w 405765"/>
                  <a:gd name="connsiteY36" fmla="*/ 179070 h 404812"/>
                  <a:gd name="connsiteX37" fmla="*/ 363855 w 405765"/>
                  <a:gd name="connsiteY37" fmla="*/ 158115 h 404812"/>
                  <a:gd name="connsiteX38" fmla="*/ 348615 w 405765"/>
                  <a:gd name="connsiteY38" fmla="*/ 120967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05765" h="404812">
                    <a:moveTo>
                      <a:pt x="202883" y="274320"/>
                    </a:moveTo>
                    <a:cubicBezTo>
                      <a:pt x="162878" y="274320"/>
                      <a:pt x="131445" y="241935"/>
                      <a:pt x="131445" y="202882"/>
                    </a:cubicBezTo>
                    <a:cubicBezTo>
                      <a:pt x="131445" y="162877"/>
                      <a:pt x="163830" y="131445"/>
                      <a:pt x="202883" y="131445"/>
                    </a:cubicBezTo>
                    <a:cubicBezTo>
                      <a:pt x="242888" y="131445"/>
                      <a:pt x="274320" y="163830"/>
                      <a:pt x="274320" y="202882"/>
                    </a:cubicBezTo>
                    <a:cubicBezTo>
                      <a:pt x="274320" y="241935"/>
                      <a:pt x="242888" y="274320"/>
                      <a:pt x="202883" y="274320"/>
                    </a:cubicBezTo>
                    <a:lnTo>
                      <a:pt x="202883" y="274320"/>
                    </a:lnTo>
                    <a:close/>
                    <a:moveTo>
                      <a:pt x="348615" y="120967"/>
                    </a:move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368" y="50482"/>
                      <a:pt x="260033" y="45720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4780" y="45720"/>
                      <a:pt x="132398" y="50482"/>
                      <a:pt x="120968" y="57150"/>
                    </a:cubicBezTo>
                    <a:lnTo>
                      <a:pt x="76200" y="41910"/>
                    </a:lnTo>
                    <a:lnTo>
                      <a:pt x="42863" y="75247"/>
                    </a:lnTo>
                    <a:lnTo>
                      <a:pt x="57150" y="120015"/>
                    </a:lnTo>
                    <a:cubicBezTo>
                      <a:pt x="50483" y="131445"/>
                      <a:pt x="45720" y="144780"/>
                      <a:pt x="41910" y="157163"/>
                    </a:cubicBezTo>
                    <a:lnTo>
                      <a:pt x="0" y="178117"/>
                    </a:lnTo>
                    <a:lnTo>
                      <a:pt x="0" y="225742"/>
                    </a:lnTo>
                    <a:lnTo>
                      <a:pt x="41910" y="246698"/>
                    </a:lnTo>
                    <a:cubicBezTo>
                      <a:pt x="45720" y="260032"/>
                      <a:pt x="50483" y="272415"/>
                      <a:pt x="57150" y="283845"/>
                    </a:cubicBezTo>
                    <a:lnTo>
                      <a:pt x="42863" y="328613"/>
                    </a:lnTo>
                    <a:lnTo>
                      <a:pt x="76200" y="361950"/>
                    </a:lnTo>
                    <a:lnTo>
                      <a:pt x="120968" y="347663"/>
                    </a:lnTo>
                    <a:cubicBezTo>
                      <a:pt x="132398" y="354330"/>
                      <a:pt x="144780" y="359092"/>
                      <a:pt x="158115" y="362903"/>
                    </a:cubicBezTo>
                    <a:lnTo>
                      <a:pt x="179070" y="404813"/>
                    </a:lnTo>
                    <a:lnTo>
                      <a:pt x="226695" y="404813"/>
                    </a:lnTo>
                    <a:lnTo>
                      <a:pt x="247650" y="362903"/>
                    </a:lnTo>
                    <a:cubicBezTo>
                      <a:pt x="260985" y="359092"/>
                      <a:pt x="273368" y="354330"/>
                      <a:pt x="284798" y="347663"/>
                    </a:cubicBezTo>
                    <a:lnTo>
                      <a:pt x="329565" y="362903"/>
                    </a:lnTo>
                    <a:lnTo>
                      <a:pt x="362903" y="328613"/>
                    </a:lnTo>
                    <a:lnTo>
                      <a:pt x="348615" y="284798"/>
                    </a:lnTo>
                    <a:cubicBezTo>
                      <a:pt x="355283" y="273367"/>
                      <a:pt x="360045" y="260985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ubicBezTo>
                      <a:pt x="360045" y="144780"/>
                      <a:pt x="355283" y="132397"/>
                      <a:pt x="348615" y="12096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42" name="图形 11" descr="单级齿轮">
              <a:extLst>
                <a:ext uri="{FF2B5EF4-FFF2-40B4-BE49-F238E27FC236}">
                  <a16:creationId xmlns:a16="http://schemas.microsoft.com/office/drawing/2014/main" id="{113C4E9C-1BCC-AF02-4FCA-61C8CEE9BDE1}"/>
                </a:ext>
              </a:extLst>
            </p:cNvPr>
            <p:cNvSpPr/>
            <p:nvPr/>
          </p:nvSpPr>
          <p:spPr>
            <a:xfrm>
              <a:off x="3074066" y="906431"/>
              <a:ext cx="156295" cy="148035"/>
            </a:xfrm>
            <a:custGeom>
              <a:avLst/>
              <a:gdLst>
                <a:gd name="connsiteX0" fmla="*/ 323850 w 648652"/>
                <a:gd name="connsiteY0" fmla="*/ 438150 h 647700"/>
                <a:gd name="connsiteX1" fmla="*/ 209550 w 648652"/>
                <a:gd name="connsiteY1" fmla="*/ 323850 h 647700"/>
                <a:gd name="connsiteX2" fmla="*/ 323850 w 648652"/>
                <a:gd name="connsiteY2" fmla="*/ 209550 h 647700"/>
                <a:gd name="connsiteX3" fmla="*/ 438150 w 648652"/>
                <a:gd name="connsiteY3" fmla="*/ 323850 h 647700"/>
                <a:gd name="connsiteX4" fmla="*/ 323850 w 648652"/>
                <a:gd name="connsiteY4" fmla="*/ 438150 h 647700"/>
                <a:gd name="connsiteX5" fmla="*/ 581025 w 648652"/>
                <a:gd name="connsiteY5" fmla="*/ 252413 h 647700"/>
                <a:gd name="connsiteX6" fmla="*/ 556260 w 648652"/>
                <a:gd name="connsiteY6" fmla="*/ 193358 h 647700"/>
                <a:gd name="connsiteX7" fmla="*/ 580073 w 648652"/>
                <a:gd name="connsiteY7" fmla="*/ 121920 h 647700"/>
                <a:gd name="connsiteX8" fmla="*/ 525780 w 648652"/>
                <a:gd name="connsiteY8" fmla="*/ 67628 h 647700"/>
                <a:gd name="connsiteX9" fmla="*/ 454343 w 648652"/>
                <a:gd name="connsiteY9" fmla="*/ 91440 h 647700"/>
                <a:gd name="connsiteX10" fmla="*/ 394335 w 648652"/>
                <a:gd name="connsiteY10" fmla="*/ 66675 h 647700"/>
                <a:gd name="connsiteX11" fmla="*/ 361950 w 648652"/>
                <a:gd name="connsiteY11" fmla="*/ 0 h 647700"/>
                <a:gd name="connsiteX12" fmla="*/ 285750 w 648652"/>
                <a:gd name="connsiteY12" fmla="*/ 0 h 647700"/>
                <a:gd name="connsiteX13" fmla="*/ 252413 w 648652"/>
                <a:gd name="connsiteY13" fmla="*/ 66675 h 647700"/>
                <a:gd name="connsiteX14" fmla="*/ 193358 w 648652"/>
                <a:gd name="connsiteY14" fmla="*/ 91440 h 647700"/>
                <a:gd name="connsiteX15" fmla="*/ 121920 w 648652"/>
                <a:gd name="connsiteY15" fmla="*/ 67628 h 647700"/>
                <a:gd name="connsiteX16" fmla="*/ 67628 w 648652"/>
                <a:gd name="connsiteY16" fmla="*/ 121920 h 647700"/>
                <a:gd name="connsiteX17" fmla="*/ 91440 w 648652"/>
                <a:gd name="connsiteY17" fmla="*/ 193358 h 647700"/>
                <a:gd name="connsiteX18" fmla="*/ 66675 w 648652"/>
                <a:gd name="connsiteY18" fmla="*/ 253365 h 647700"/>
                <a:gd name="connsiteX19" fmla="*/ 0 w 648652"/>
                <a:gd name="connsiteY19" fmla="*/ 285750 h 647700"/>
                <a:gd name="connsiteX20" fmla="*/ 0 w 648652"/>
                <a:gd name="connsiteY20" fmla="*/ 361950 h 647700"/>
                <a:gd name="connsiteX21" fmla="*/ 66675 w 648652"/>
                <a:gd name="connsiteY21" fmla="*/ 395288 h 647700"/>
                <a:gd name="connsiteX22" fmla="*/ 91440 w 648652"/>
                <a:gd name="connsiteY22" fmla="*/ 454343 h 647700"/>
                <a:gd name="connsiteX23" fmla="*/ 67628 w 648652"/>
                <a:gd name="connsiteY23" fmla="*/ 525780 h 647700"/>
                <a:gd name="connsiteX24" fmla="*/ 121920 w 648652"/>
                <a:gd name="connsiteY24" fmla="*/ 580073 h 647700"/>
                <a:gd name="connsiteX25" fmla="*/ 193358 w 648652"/>
                <a:gd name="connsiteY25" fmla="*/ 556260 h 647700"/>
                <a:gd name="connsiteX26" fmla="*/ 253365 w 648652"/>
                <a:gd name="connsiteY26" fmla="*/ 581025 h 647700"/>
                <a:gd name="connsiteX27" fmla="*/ 286703 w 648652"/>
                <a:gd name="connsiteY27" fmla="*/ 647700 h 647700"/>
                <a:gd name="connsiteX28" fmla="*/ 362903 w 648652"/>
                <a:gd name="connsiteY28" fmla="*/ 647700 h 647700"/>
                <a:gd name="connsiteX29" fmla="*/ 396240 w 648652"/>
                <a:gd name="connsiteY29" fmla="*/ 581025 h 647700"/>
                <a:gd name="connsiteX30" fmla="*/ 455295 w 648652"/>
                <a:gd name="connsiteY30" fmla="*/ 556260 h 647700"/>
                <a:gd name="connsiteX31" fmla="*/ 526733 w 648652"/>
                <a:gd name="connsiteY31" fmla="*/ 580073 h 647700"/>
                <a:gd name="connsiteX32" fmla="*/ 581025 w 648652"/>
                <a:gd name="connsiteY32" fmla="*/ 525780 h 647700"/>
                <a:gd name="connsiteX33" fmla="*/ 557213 w 648652"/>
                <a:gd name="connsiteY33" fmla="*/ 454343 h 647700"/>
                <a:gd name="connsiteX34" fmla="*/ 581978 w 648652"/>
                <a:gd name="connsiteY34" fmla="*/ 394335 h 647700"/>
                <a:gd name="connsiteX35" fmla="*/ 648653 w 648652"/>
                <a:gd name="connsiteY35" fmla="*/ 360998 h 647700"/>
                <a:gd name="connsiteX36" fmla="*/ 648653 w 648652"/>
                <a:gd name="connsiteY36" fmla="*/ 284798 h 647700"/>
                <a:gd name="connsiteX37" fmla="*/ 581025 w 648652"/>
                <a:gd name="connsiteY37" fmla="*/ 252413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48652" h="647700">
                  <a:moveTo>
                    <a:pt x="323850" y="438150"/>
                  </a:moveTo>
                  <a:cubicBezTo>
                    <a:pt x="260985" y="438150"/>
                    <a:pt x="209550" y="386715"/>
                    <a:pt x="209550" y="323850"/>
                  </a:cubicBezTo>
                  <a:cubicBezTo>
                    <a:pt x="209550" y="260985"/>
                    <a:pt x="260985" y="209550"/>
                    <a:pt x="323850" y="209550"/>
                  </a:cubicBezTo>
                  <a:cubicBezTo>
                    <a:pt x="386715" y="209550"/>
                    <a:pt x="438150" y="260985"/>
                    <a:pt x="438150" y="323850"/>
                  </a:cubicBezTo>
                  <a:cubicBezTo>
                    <a:pt x="438150" y="386715"/>
                    <a:pt x="386715" y="438150"/>
                    <a:pt x="323850" y="438150"/>
                  </a:cubicBezTo>
                  <a:close/>
                  <a:moveTo>
                    <a:pt x="581025" y="252413"/>
                  </a:moveTo>
                  <a:cubicBezTo>
                    <a:pt x="575310" y="231458"/>
                    <a:pt x="566738" y="211455"/>
                    <a:pt x="556260" y="193358"/>
                  </a:cubicBezTo>
                  <a:lnTo>
                    <a:pt x="580073" y="121920"/>
                  </a:lnTo>
                  <a:lnTo>
                    <a:pt x="525780" y="67628"/>
                  </a:lnTo>
                  <a:lnTo>
                    <a:pt x="454343" y="91440"/>
                  </a:lnTo>
                  <a:cubicBezTo>
                    <a:pt x="435293" y="80963"/>
                    <a:pt x="415290" y="72390"/>
                    <a:pt x="394335" y="66675"/>
                  </a:cubicBezTo>
                  <a:lnTo>
                    <a:pt x="361950" y="0"/>
                  </a:lnTo>
                  <a:lnTo>
                    <a:pt x="285750" y="0"/>
                  </a:lnTo>
                  <a:lnTo>
                    <a:pt x="252413" y="66675"/>
                  </a:lnTo>
                  <a:cubicBezTo>
                    <a:pt x="231458" y="72390"/>
                    <a:pt x="211455" y="80963"/>
                    <a:pt x="193358" y="91440"/>
                  </a:cubicBezTo>
                  <a:lnTo>
                    <a:pt x="121920" y="67628"/>
                  </a:lnTo>
                  <a:lnTo>
                    <a:pt x="67628" y="121920"/>
                  </a:lnTo>
                  <a:lnTo>
                    <a:pt x="91440" y="193358"/>
                  </a:lnTo>
                  <a:cubicBezTo>
                    <a:pt x="80963" y="212408"/>
                    <a:pt x="72390" y="232410"/>
                    <a:pt x="66675" y="253365"/>
                  </a:cubicBezTo>
                  <a:lnTo>
                    <a:pt x="0" y="285750"/>
                  </a:lnTo>
                  <a:lnTo>
                    <a:pt x="0" y="361950"/>
                  </a:lnTo>
                  <a:lnTo>
                    <a:pt x="66675" y="395288"/>
                  </a:lnTo>
                  <a:cubicBezTo>
                    <a:pt x="72390" y="416243"/>
                    <a:pt x="80963" y="436245"/>
                    <a:pt x="91440" y="454343"/>
                  </a:cubicBezTo>
                  <a:lnTo>
                    <a:pt x="67628" y="525780"/>
                  </a:lnTo>
                  <a:lnTo>
                    <a:pt x="121920" y="580073"/>
                  </a:lnTo>
                  <a:lnTo>
                    <a:pt x="193358" y="556260"/>
                  </a:lnTo>
                  <a:cubicBezTo>
                    <a:pt x="212408" y="566738"/>
                    <a:pt x="232410" y="575310"/>
                    <a:pt x="253365" y="581025"/>
                  </a:cubicBezTo>
                  <a:lnTo>
                    <a:pt x="286703" y="647700"/>
                  </a:lnTo>
                  <a:lnTo>
                    <a:pt x="362903" y="647700"/>
                  </a:lnTo>
                  <a:lnTo>
                    <a:pt x="396240" y="581025"/>
                  </a:lnTo>
                  <a:cubicBezTo>
                    <a:pt x="417195" y="575310"/>
                    <a:pt x="437198" y="566738"/>
                    <a:pt x="455295" y="556260"/>
                  </a:cubicBezTo>
                  <a:lnTo>
                    <a:pt x="526733" y="580073"/>
                  </a:lnTo>
                  <a:lnTo>
                    <a:pt x="581025" y="525780"/>
                  </a:lnTo>
                  <a:lnTo>
                    <a:pt x="557213" y="454343"/>
                  </a:lnTo>
                  <a:cubicBezTo>
                    <a:pt x="567690" y="435293"/>
                    <a:pt x="576263" y="415290"/>
                    <a:pt x="581978" y="394335"/>
                  </a:cubicBezTo>
                  <a:lnTo>
                    <a:pt x="648653" y="360998"/>
                  </a:lnTo>
                  <a:lnTo>
                    <a:pt x="648653" y="284798"/>
                  </a:lnTo>
                  <a:lnTo>
                    <a:pt x="581025" y="25241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3D0C6152-1952-2F00-90AF-B35FA491E0C5}"/>
                </a:ext>
              </a:extLst>
            </p:cNvPr>
            <p:cNvSpPr/>
            <p:nvPr/>
          </p:nvSpPr>
          <p:spPr>
            <a:xfrm>
              <a:off x="3190152" y="870894"/>
              <a:ext cx="219763" cy="4571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" name="圆柱体 45">
              <a:extLst>
                <a:ext uri="{FF2B5EF4-FFF2-40B4-BE49-F238E27FC236}">
                  <a16:creationId xmlns:a16="http://schemas.microsoft.com/office/drawing/2014/main" id="{B4614ACE-B20E-F1E7-E322-6994B5C0C4CE}"/>
                </a:ext>
              </a:extLst>
            </p:cNvPr>
            <p:cNvSpPr/>
            <p:nvPr/>
          </p:nvSpPr>
          <p:spPr>
            <a:xfrm rot="5400000">
              <a:off x="3457755" y="776791"/>
              <a:ext cx="123334" cy="214927"/>
            </a:xfrm>
            <a:prstGeom prst="can">
              <a:avLst/>
            </a:prstGeom>
            <a:solidFill>
              <a:srgbClr val="8F8B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圆柱体 46">
              <a:extLst>
                <a:ext uri="{FF2B5EF4-FFF2-40B4-BE49-F238E27FC236}">
                  <a16:creationId xmlns:a16="http://schemas.microsoft.com/office/drawing/2014/main" id="{EE22C359-1FCC-DAAB-0803-6872ED04D399}"/>
                </a:ext>
              </a:extLst>
            </p:cNvPr>
            <p:cNvSpPr/>
            <p:nvPr/>
          </p:nvSpPr>
          <p:spPr>
            <a:xfrm rot="5400000">
              <a:off x="3153378" y="734348"/>
              <a:ext cx="1294172" cy="359571"/>
            </a:xfrm>
            <a:prstGeom prst="can">
              <a:avLst/>
            </a:prstGeom>
            <a:solidFill>
              <a:srgbClr val="32313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箭头: 右 47">
              <a:extLst>
                <a:ext uri="{FF2B5EF4-FFF2-40B4-BE49-F238E27FC236}">
                  <a16:creationId xmlns:a16="http://schemas.microsoft.com/office/drawing/2014/main" id="{A6844E2D-D05B-D92F-A592-8383D3CE8728}"/>
                </a:ext>
              </a:extLst>
            </p:cNvPr>
            <p:cNvSpPr/>
            <p:nvPr/>
          </p:nvSpPr>
          <p:spPr>
            <a:xfrm>
              <a:off x="240358" y="2742578"/>
              <a:ext cx="1170515" cy="3564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8D1DBCAF-87E8-A730-B6CE-48302F0C565C}"/>
                </a:ext>
              </a:extLst>
            </p:cNvPr>
            <p:cNvSpPr txBox="1"/>
            <p:nvPr/>
          </p:nvSpPr>
          <p:spPr>
            <a:xfrm>
              <a:off x="-312259" y="2971214"/>
              <a:ext cx="1266819" cy="3831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目标速度 </a:t>
              </a:r>
            </a:p>
          </p:txBody>
        </p:sp>
        <p:sp>
          <p:nvSpPr>
            <p:cNvPr id="53" name="箭头: 右 52">
              <a:extLst>
                <a:ext uri="{FF2B5EF4-FFF2-40B4-BE49-F238E27FC236}">
                  <a16:creationId xmlns:a16="http://schemas.microsoft.com/office/drawing/2014/main" id="{306A7513-0F73-03B8-20D3-BC86B22A00BA}"/>
                </a:ext>
              </a:extLst>
            </p:cNvPr>
            <p:cNvSpPr/>
            <p:nvPr/>
          </p:nvSpPr>
          <p:spPr>
            <a:xfrm>
              <a:off x="3116889" y="2805488"/>
              <a:ext cx="2260086" cy="31063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0990BD9E-21AD-9688-3070-58BDCFC71C34}"/>
                </a:ext>
              </a:extLst>
            </p:cNvPr>
            <p:cNvSpPr txBox="1"/>
            <p:nvPr/>
          </p:nvSpPr>
          <p:spPr>
            <a:xfrm>
              <a:off x="3044285" y="3148781"/>
              <a:ext cx="2746608" cy="344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FF0000"/>
                  </a:solidFill>
                </a:rPr>
                <a:t>输出不同占空比</a:t>
              </a:r>
              <a:r>
                <a:rPr lang="en-US" altLang="zh-CN" sz="1200" dirty="0">
                  <a:solidFill>
                    <a:srgbClr val="FF0000"/>
                  </a:solidFill>
                </a:rPr>
                <a:t>PWM</a:t>
              </a:r>
              <a:endParaRPr lang="en-US" altLang="zh-CN" sz="1200" dirty="0"/>
            </a:p>
          </p:txBody>
        </p:sp>
        <p:sp>
          <p:nvSpPr>
            <p:cNvPr id="55" name="箭头: 圆角右 54">
              <a:extLst>
                <a:ext uri="{FF2B5EF4-FFF2-40B4-BE49-F238E27FC236}">
                  <a16:creationId xmlns:a16="http://schemas.microsoft.com/office/drawing/2014/main" id="{4DF8167E-325B-DE78-7A0F-ECC42A213DD7}"/>
                </a:ext>
              </a:extLst>
            </p:cNvPr>
            <p:cNvSpPr/>
            <p:nvPr/>
          </p:nvSpPr>
          <p:spPr>
            <a:xfrm flipH="1">
              <a:off x="4023853" y="667335"/>
              <a:ext cx="1859559" cy="1728430"/>
            </a:xfrm>
            <a:prstGeom prst="bentArrow">
              <a:avLst>
                <a:gd name="adj1" fmla="val 9316"/>
                <a:gd name="adj2" fmla="val 15688"/>
                <a:gd name="adj3" fmla="val 17158"/>
                <a:gd name="adj4" fmla="val 4015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210403AE-3B34-6C77-043B-DBD3E12E16D0}"/>
              </a:ext>
            </a:extLst>
          </p:cNvPr>
          <p:cNvGrpSpPr/>
          <p:nvPr/>
        </p:nvGrpSpPr>
        <p:grpSpPr>
          <a:xfrm>
            <a:off x="7008827" y="3964093"/>
            <a:ext cx="3185550" cy="2207042"/>
            <a:chOff x="-312259" y="267048"/>
            <a:chExt cx="6432553" cy="3226606"/>
          </a:xfrm>
        </p:grpSpPr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id="{CE103A2A-D34A-3455-72FB-AC00D4CF0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4050" y="2502730"/>
              <a:ext cx="796244" cy="613396"/>
            </a:xfrm>
            <a:prstGeom prst="rect">
              <a:avLst/>
            </a:prstGeom>
          </p:spPr>
        </p:pic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C0AD3787-6496-78F6-B4E5-29E305888557}"/>
                </a:ext>
              </a:extLst>
            </p:cNvPr>
            <p:cNvSpPr/>
            <p:nvPr/>
          </p:nvSpPr>
          <p:spPr>
            <a:xfrm>
              <a:off x="1410873" y="2597247"/>
              <a:ext cx="1633412" cy="6470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PID</a:t>
              </a:r>
              <a:endParaRPr lang="zh-CN" altLang="en-US" dirty="0"/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28742AB4-3C93-09C0-5080-D6B4F18BB0E4}"/>
                </a:ext>
              </a:extLst>
            </p:cNvPr>
            <p:cNvSpPr txBox="1"/>
            <p:nvPr/>
          </p:nvSpPr>
          <p:spPr>
            <a:xfrm>
              <a:off x="1805410" y="1709676"/>
              <a:ext cx="1473618" cy="344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FF0000"/>
                  </a:solidFill>
                </a:rPr>
                <a:t>输入当前速度</a:t>
              </a:r>
              <a:endParaRPr lang="en-US" altLang="zh-CN" sz="1200" dirty="0">
                <a:solidFill>
                  <a:srgbClr val="FF0000"/>
                </a:solidFill>
              </a:endParaRPr>
            </a:p>
          </p:txBody>
        </p:sp>
        <p:sp>
          <p:nvSpPr>
            <p:cNvPr id="63" name="箭头: 右 62">
              <a:extLst>
                <a:ext uri="{FF2B5EF4-FFF2-40B4-BE49-F238E27FC236}">
                  <a16:creationId xmlns:a16="http://schemas.microsoft.com/office/drawing/2014/main" id="{CDCF0E73-6968-E659-FF3C-71C32D38CE86}"/>
                </a:ext>
              </a:extLst>
            </p:cNvPr>
            <p:cNvSpPr/>
            <p:nvPr/>
          </p:nvSpPr>
          <p:spPr>
            <a:xfrm rot="5400000">
              <a:off x="1140383" y="1750580"/>
              <a:ext cx="1231232" cy="2730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6ED570E7-C482-90B0-6342-D0D4627C55E8}"/>
                </a:ext>
              </a:extLst>
            </p:cNvPr>
            <p:cNvSpPr/>
            <p:nvPr/>
          </p:nvSpPr>
          <p:spPr>
            <a:xfrm>
              <a:off x="1820593" y="534912"/>
              <a:ext cx="919956" cy="731520"/>
            </a:xfrm>
            <a:prstGeom prst="rect">
              <a:avLst/>
            </a:prstGeom>
            <a:solidFill>
              <a:srgbClr val="C4C7CD"/>
            </a:solidFill>
            <a:ln>
              <a:solidFill>
                <a:srgbClr val="EDEF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056D40D0-6194-9FB5-977B-665360F7BBAC}"/>
                </a:ext>
              </a:extLst>
            </p:cNvPr>
            <p:cNvSpPr/>
            <p:nvPr/>
          </p:nvSpPr>
          <p:spPr>
            <a:xfrm>
              <a:off x="1706589" y="667335"/>
              <a:ext cx="98821" cy="479555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rgbClr val="5B59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: 圆角 65">
              <a:extLst>
                <a:ext uri="{FF2B5EF4-FFF2-40B4-BE49-F238E27FC236}">
                  <a16:creationId xmlns:a16="http://schemas.microsoft.com/office/drawing/2014/main" id="{59D3D001-4D3C-5ED6-3994-8FF334FFFFB9}"/>
                </a:ext>
              </a:extLst>
            </p:cNvPr>
            <p:cNvSpPr/>
            <p:nvPr/>
          </p:nvSpPr>
          <p:spPr>
            <a:xfrm>
              <a:off x="2735869" y="330638"/>
              <a:ext cx="726480" cy="1141611"/>
            </a:xfrm>
            <a:prstGeom prst="roundRect">
              <a:avLst/>
            </a:prstGeom>
            <a:solidFill>
              <a:srgbClr val="B8C0C4"/>
            </a:solidFill>
            <a:ln>
              <a:solidFill>
                <a:srgbClr val="C0C4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: 圆角 66">
              <a:extLst>
                <a:ext uri="{FF2B5EF4-FFF2-40B4-BE49-F238E27FC236}">
                  <a16:creationId xmlns:a16="http://schemas.microsoft.com/office/drawing/2014/main" id="{43F007B4-EDBC-5952-9FE6-B77B295E2AA6}"/>
                </a:ext>
              </a:extLst>
            </p:cNvPr>
            <p:cNvSpPr/>
            <p:nvPr/>
          </p:nvSpPr>
          <p:spPr>
            <a:xfrm>
              <a:off x="1701032" y="1169919"/>
              <a:ext cx="109934" cy="45719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61254476-CED6-D581-B0E1-C989351BEDA3}"/>
                </a:ext>
              </a:extLst>
            </p:cNvPr>
            <p:cNvSpPr/>
            <p:nvPr/>
          </p:nvSpPr>
          <p:spPr>
            <a:xfrm>
              <a:off x="1818550" y="884254"/>
              <a:ext cx="1018238" cy="4571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69" name="图形 9" descr="齿轮">
              <a:extLst>
                <a:ext uri="{FF2B5EF4-FFF2-40B4-BE49-F238E27FC236}">
                  <a16:creationId xmlns:a16="http://schemas.microsoft.com/office/drawing/2014/main" id="{4CE0C60A-C8E9-88DA-95A0-323B40C44B06}"/>
                </a:ext>
              </a:extLst>
            </p:cNvPr>
            <p:cNvGrpSpPr/>
            <p:nvPr/>
          </p:nvGrpSpPr>
          <p:grpSpPr>
            <a:xfrm>
              <a:off x="2981049" y="766855"/>
              <a:ext cx="244439" cy="213593"/>
              <a:chOff x="5764543" y="1985679"/>
              <a:chExt cx="676786" cy="642439"/>
            </a:xfrm>
            <a:solidFill>
              <a:srgbClr val="000000"/>
            </a:solidFill>
          </p:grpSpPr>
          <p:sp>
            <p:nvSpPr>
              <p:cNvPr id="79" name="任意多边形: 形状 78">
                <a:extLst>
                  <a:ext uri="{FF2B5EF4-FFF2-40B4-BE49-F238E27FC236}">
                    <a16:creationId xmlns:a16="http://schemas.microsoft.com/office/drawing/2014/main" id="{9CC42AF8-9604-0E1D-B4A0-F7D40712249A}"/>
                  </a:ext>
                </a:extLst>
              </p:cNvPr>
              <p:cNvSpPr/>
              <p:nvPr/>
            </p:nvSpPr>
            <p:spPr>
              <a:xfrm>
                <a:off x="6035566" y="1985679"/>
                <a:ext cx="405763" cy="404813"/>
              </a:xfrm>
              <a:custGeom>
                <a:avLst/>
                <a:gdLst>
                  <a:gd name="connsiteX0" fmla="*/ 202883 w 405764"/>
                  <a:gd name="connsiteY0" fmla="*/ 274320 h 404812"/>
                  <a:gd name="connsiteX1" fmla="*/ 131445 w 405764"/>
                  <a:gd name="connsiteY1" fmla="*/ 202883 h 404812"/>
                  <a:gd name="connsiteX2" fmla="*/ 202883 w 405764"/>
                  <a:gd name="connsiteY2" fmla="*/ 131445 h 404812"/>
                  <a:gd name="connsiteX3" fmla="*/ 274320 w 405764"/>
                  <a:gd name="connsiteY3" fmla="*/ 202883 h 404812"/>
                  <a:gd name="connsiteX4" fmla="*/ 202883 w 405764"/>
                  <a:gd name="connsiteY4" fmla="*/ 274320 h 404812"/>
                  <a:gd name="connsiteX5" fmla="*/ 363855 w 405764"/>
                  <a:gd name="connsiteY5" fmla="*/ 158115 h 404812"/>
                  <a:gd name="connsiteX6" fmla="*/ 348615 w 405764"/>
                  <a:gd name="connsiteY6" fmla="*/ 120968 h 404812"/>
                  <a:gd name="connsiteX7" fmla="*/ 363855 w 405764"/>
                  <a:gd name="connsiteY7" fmla="*/ 76200 h 404812"/>
                  <a:gd name="connsiteX8" fmla="*/ 329565 w 405764"/>
                  <a:gd name="connsiteY8" fmla="*/ 41910 h 404812"/>
                  <a:gd name="connsiteX9" fmla="*/ 284798 w 405764"/>
                  <a:gd name="connsiteY9" fmla="*/ 57150 h 404812"/>
                  <a:gd name="connsiteX10" fmla="*/ 247650 w 405764"/>
                  <a:gd name="connsiteY10" fmla="*/ 41910 h 404812"/>
                  <a:gd name="connsiteX11" fmla="*/ 226695 w 405764"/>
                  <a:gd name="connsiteY11" fmla="*/ 0 h 404812"/>
                  <a:gd name="connsiteX12" fmla="*/ 179070 w 405764"/>
                  <a:gd name="connsiteY12" fmla="*/ 0 h 404812"/>
                  <a:gd name="connsiteX13" fmla="*/ 158115 w 405764"/>
                  <a:gd name="connsiteY13" fmla="*/ 41910 h 404812"/>
                  <a:gd name="connsiteX14" fmla="*/ 120968 w 405764"/>
                  <a:gd name="connsiteY14" fmla="*/ 57150 h 404812"/>
                  <a:gd name="connsiteX15" fmla="*/ 76200 w 405764"/>
                  <a:gd name="connsiteY15" fmla="*/ 41910 h 404812"/>
                  <a:gd name="connsiteX16" fmla="*/ 41910 w 405764"/>
                  <a:gd name="connsiteY16" fmla="*/ 76200 h 404812"/>
                  <a:gd name="connsiteX17" fmla="*/ 57150 w 405764"/>
                  <a:gd name="connsiteY17" fmla="*/ 120968 h 404812"/>
                  <a:gd name="connsiteX18" fmla="*/ 41910 w 405764"/>
                  <a:gd name="connsiteY18" fmla="*/ 158115 h 404812"/>
                  <a:gd name="connsiteX19" fmla="*/ 0 w 405764"/>
                  <a:gd name="connsiteY19" fmla="*/ 179070 h 404812"/>
                  <a:gd name="connsiteX20" fmla="*/ 0 w 405764"/>
                  <a:gd name="connsiteY20" fmla="*/ 226695 h 404812"/>
                  <a:gd name="connsiteX21" fmla="*/ 41910 w 405764"/>
                  <a:gd name="connsiteY21" fmla="*/ 247650 h 404812"/>
                  <a:gd name="connsiteX22" fmla="*/ 57150 w 405764"/>
                  <a:gd name="connsiteY22" fmla="*/ 284798 h 404812"/>
                  <a:gd name="connsiteX23" fmla="*/ 41910 w 405764"/>
                  <a:gd name="connsiteY23" fmla="*/ 329565 h 404812"/>
                  <a:gd name="connsiteX24" fmla="*/ 75248 w 405764"/>
                  <a:gd name="connsiteY24" fmla="*/ 362903 h 404812"/>
                  <a:gd name="connsiteX25" fmla="*/ 120015 w 405764"/>
                  <a:gd name="connsiteY25" fmla="*/ 347663 h 404812"/>
                  <a:gd name="connsiteX26" fmla="*/ 157163 w 405764"/>
                  <a:gd name="connsiteY26" fmla="*/ 362903 h 404812"/>
                  <a:gd name="connsiteX27" fmla="*/ 178118 w 405764"/>
                  <a:gd name="connsiteY27" fmla="*/ 404813 h 404812"/>
                  <a:gd name="connsiteX28" fmla="*/ 225743 w 405764"/>
                  <a:gd name="connsiteY28" fmla="*/ 404813 h 404812"/>
                  <a:gd name="connsiteX29" fmla="*/ 246698 w 405764"/>
                  <a:gd name="connsiteY29" fmla="*/ 362903 h 404812"/>
                  <a:gd name="connsiteX30" fmla="*/ 283845 w 405764"/>
                  <a:gd name="connsiteY30" fmla="*/ 347663 h 404812"/>
                  <a:gd name="connsiteX31" fmla="*/ 328613 w 405764"/>
                  <a:gd name="connsiteY31" fmla="*/ 362903 h 404812"/>
                  <a:gd name="connsiteX32" fmla="*/ 362903 w 405764"/>
                  <a:gd name="connsiteY32" fmla="*/ 329565 h 404812"/>
                  <a:gd name="connsiteX33" fmla="*/ 347663 w 405764"/>
                  <a:gd name="connsiteY33" fmla="*/ 284798 h 404812"/>
                  <a:gd name="connsiteX34" fmla="*/ 363855 w 405764"/>
                  <a:gd name="connsiteY34" fmla="*/ 247650 h 404812"/>
                  <a:gd name="connsiteX35" fmla="*/ 405765 w 405764"/>
                  <a:gd name="connsiteY35" fmla="*/ 226695 h 404812"/>
                  <a:gd name="connsiteX36" fmla="*/ 405765 w 405764"/>
                  <a:gd name="connsiteY36" fmla="*/ 179070 h 404812"/>
                  <a:gd name="connsiteX37" fmla="*/ 363855 w 405764"/>
                  <a:gd name="connsiteY37" fmla="*/ 158115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05764" h="404812">
                    <a:moveTo>
                      <a:pt x="202883" y="274320"/>
                    </a:moveTo>
                    <a:cubicBezTo>
                      <a:pt x="162877" y="274320"/>
                      <a:pt x="131445" y="241935"/>
                      <a:pt x="131445" y="202883"/>
                    </a:cubicBezTo>
                    <a:cubicBezTo>
                      <a:pt x="131445" y="163830"/>
                      <a:pt x="163830" y="131445"/>
                      <a:pt x="202883" y="131445"/>
                    </a:cubicBezTo>
                    <a:cubicBezTo>
                      <a:pt x="242888" y="131445"/>
                      <a:pt x="274320" y="163830"/>
                      <a:pt x="274320" y="202883"/>
                    </a:cubicBezTo>
                    <a:cubicBezTo>
                      <a:pt x="274320" y="241935"/>
                      <a:pt x="241935" y="274320"/>
                      <a:pt x="202883" y="274320"/>
                    </a:cubicBezTo>
                    <a:close/>
                    <a:moveTo>
                      <a:pt x="363855" y="158115"/>
                    </a:moveTo>
                    <a:cubicBezTo>
                      <a:pt x="360045" y="144780"/>
                      <a:pt x="355283" y="132398"/>
                      <a:pt x="348615" y="120968"/>
                    </a:cubicBez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367" y="50483"/>
                      <a:pt x="260985" y="45720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4780" y="45720"/>
                      <a:pt x="132398" y="50483"/>
                      <a:pt x="120968" y="57150"/>
                    </a:cubicBezTo>
                    <a:lnTo>
                      <a:pt x="76200" y="41910"/>
                    </a:lnTo>
                    <a:lnTo>
                      <a:pt x="41910" y="76200"/>
                    </a:lnTo>
                    <a:lnTo>
                      <a:pt x="57150" y="120968"/>
                    </a:lnTo>
                    <a:cubicBezTo>
                      <a:pt x="50482" y="132398"/>
                      <a:pt x="45720" y="144780"/>
                      <a:pt x="41910" y="158115"/>
                    </a:cubicBezTo>
                    <a:lnTo>
                      <a:pt x="0" y="179070"/>
                    </a:lnTo>
                    <a:lnTo>
                      <a:pt x="0" y="226695"/>
                    </a:lnTo>
                    <a:lnTo>
                      <a:pt x="41910" y="247650"/>
                    </a:lnTo>
                    <a:cubicBezTo>
                      <a:pt x="45720" y="260985"/>
                      <a:pt x="50482" y="273368"/>
                      <a:pt x="57150" y="284798"/>
                    </a:cubicBezTo>
                    <a:lnTo>
                      <a:pt x="41910" y="329565"/>
                    </a:lnTo>
                    <a:lnTo>
                      <a:pt x="75248" y="362903"/>
                    </a:lnTo>
                    <a:lnTo>
                      <a:pt x="120015" y="347663"/>
                    </a:lnTo>
                    <a:cubicBezTo>
                      <a:pt x="131445" y="354330"/>
                      <a:pt x="143827" y="359093"/>
                      <a:pt x="157163" y="362903"/>
                    </a:cubicBezTo>
                    <a:lnTo>
                      <a:pt x="178118" y="404813"/>
                    </a:lnTo>
                    <a:lnTo>
                      <a:pt x="225743" y="404813"/>
                    </a:lnTo>
                    <a:lnTo>
                      <a:pt x="246698" y="362903"/>
                    </a:lnTo>
                    <a:cubicBezTo>
                      <a:pt x="260033" y="359093"/>
                      <a:pt x="272415" y="354330"/>
                      <a:pt x="283845" y="347663"/>
                    </a:cubicBezTo>
                    <a:lnTo>
                      <a:pt x="328613" y="362903"/>
                    </a:lnTo>
                    <a:lnTo>
                      <a:pt x="362903" y="329565"/>
                    </a:lnTo>
                    <a:lnTo>
                      <a:pt x="347663" y="284798"/>
                    </a:lnTo>
                    <a:cubicBezTo>
                      <a:pt x="354330" y="273368"/>
                      <a:pt x="360045" y="260033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0" name="任意多边形: 形状 79">
                <a:extLst>
                  <a:ext uri="{FF2B5EF4-FFF2-40B4-BE49-F238E27FC236}">
                    <a16:creationId xmlns:a16="http://schemas.microsoft.com/office/drawing/2014/main" id="{2CC5A25B-3C8D-9ADD-67E4-D795CAB71E57}"/>
                  </a:ext>
                </a:extLst>
              </p:cNvPr>
              <p:cNvSpPr/>
              <p:nvPr/>
            </p:nvSpPr>
            <p:spPr>
              <a:xfrm>
                <a:off x="5764543" y="2223306"/>
                <a:ext cx="405765" cy="404812"/>
              </a:xfrm>
              <a:custGeom>
                <a:avLst/>
                <a:gdLst>
                  <a:gd name="connsiteX0" fmla="*/ 202883 w 405765"/>
                  <a:gd name="connsiteY0" fmla="*/ 274320 h 404812"/>
                  <a:gd name="connsiteX1" fmla="*/ 131445 w 405765"/>
                  <a:gd name="connsiteY1" fmla="*/ 202882 h 404812"/>
                  <a:gd name="connsiteX2" fmla="*/ 202883 w 405765"/>
                  <a:gd name="connsiteY2" fmla="*/ 131445 h 404812"/>
                  <a:gd name="connsiteX3" fmla="*/ 274320 w 405765"/>
                  <a:gd name="connsiteY3" fmla="*/ 202882 h 404812"/>
                  <a:gd name="connsiteX4" fmla="*/ 202883 w 405765"/>
                  <a:gd name="connsiteY4" fmla="*/ 274320 h 404812"/>
                  <a:gd name="connsiteX5" fmla="*/ 202883 w 405765"/>
                  <a:gd name="connsiteY5" fmla="*/ 274320 h 404812"/>
                  <a:gd name="connsiteX6" fmla="*/ 348615 w 405765"/>
                  <a:gd name="connsiteY6" fmla="*/ 120967 h 404812"/>
                  <a:gd name="connsiteX7" fmla="*/ 363855 w 405765"/>
                  <a:gd name="connsiteY7" fmla="*/ 76200 h 404812"/>
                  <a:gd name="connsiteX8" fmla="*/ 329565 w 405765"/>
                  <a:gd name="connsiteY8" fmla="*/ 41910 h 404812"/>
                  <a:gd name="connsiteX9" fmla="*/ 284798 w 405765"/>
                  <a:gd name="connsiteY9" fmla="*/ 57150 h 404812"/>
                  <a:gd name="connsiteX10" fmla="*/ 247650 w 405765"/>
                  <a:gd name="connsiteY10" fmla="*/ 41910 h 404812"/>
                  <a:gd name="connsiteX11" fmla="*/ 226695 w 405765"/>
                  <a:gd name="connsiteY11" fmla="*/ 0 h 404812"/>
                  <a:gd name="connsiteX12" fmla="*/ 179070 w 405765"/>
                  <a:gd name="connsiteY12" fmla="*/ 0 h 404812"/>
                  <a:gd name="connsiteX13" fmla="*/ 158115 w 405765"/>
                  <a:gd name="connsiteY13" fmla="*/ 41910 h 404812"/>
                  <a:gd name="connsiteX14" fmla="*/ 120968 w 405765"/>
                  <a:gd name="connsiteY14" fmla="*/ 57150 h 404812"/>
                  <a:gd name="connsiteX15" fmla="*/ 76200 w 405765"/>
                  <a:gd name="connsiteY15" fmla="*/ 41910 h 404812"/>
                  <a:gd name="connsiteX16" fmla="*/ 42863 w 405765"/>
                  <a:gd name="connsiteY16" fmla="*/ 75247 h 404812"/>
                  <a:gd name="connsiteX17" fmla="*/ 57150 w 405765"/>
                  <a:gd name="connsiteY17" fmla="*/ 120015 h 404812"/>
                  <a:gd name="connsiteX18" fmla="*/ 41910 w 405765"/>
                  <a:gd name="connsiteY18" fmla="*/ 157163 h 404812"/>
                  <a:gd name="connsiteX19" fmla="*/ 0 w 405765"/>
                  <a:gd name="connsiteY19" fmla="*/ 178117 h 404812"/>
                  <a:gd name="connsiteX20" fmla="*/ 0 w 405765"/>
                  <a:gd name="connsiteY20" fmla="*/ 225742 h 404812"/>
                  <a:gd name="connsiteX21" fmla="*/ 41910 w 405765"/>
                  <a:gd name="connsiteY21" fmla="*/ 246698 h 404812"/>
                  <a:gd name="connsiteX22" fmla="*/ 57150 w 405765"/>
                  <a:gd name="connsiteY22" fmla="*/ 283845 h 404812"/>
                  <a:gd name="connsiteX23" fmla="*/ 42863 w 405765"/>
                  <a:gd name="connsiteY23" fmla="*/ 328613 h 404812"/>
                  <a:gd name="connsiteX24" fmla="*/ 76200 w 405765"/>
                  <a:gd name="connsiteY24" fmla="*/ 361950 h 404812"/>
                  <a:gd name="connsiteX25" fmla="*/ 120968 w 405765"/>
                  <a:gd name="connsiteY25" fmla="*/ 347663 h 404812"/>
                  <a:gd name="connsiteX26" fmla="*/ 158115 w 405765"/>
                  <a:gd name="connsiteY26" fmla="*/ 362903 h 404812"/>
                  <a:gd name="connsiteX27" fmla="*/ 179070 w 405765"/>
                  <a:gd name="connsiteY27" fmla="*/ 404813 h 404812"/>
                  <a:gd name="connsiteX28" fmla="*/ 226695 w 405765"/>
                  <a:gd name="connsiteY28" fmla="*/ 404813 h 404812"/>
                  <a:gd name="connsiteX29" fmla="*/ 247650 w 405765"/>
                  <a:gd name="connsiteY29" fmla="*/ 362903 h 404812"/>
                  <a:gd name="connsiteX30" fmla="*/ 284798 w 405765"/>
                  <a:gd name="connsiteY30" fmla="*/ 347663 h 404812"/>
                  <a:gd name="connsiteX31" fmla="*/ 329565 w 405765"/>
                  <a:gd name="connsiteY31" fmla="*/ 362903 h 404812"/>
                  <a:gd name="connsiteX32" fmla="*/ 362903 w 405765"/>
                  <a:gd name="connsiteY32" fmla="*/ 328613 h 404812"/>
                  <a:gd name="connsiteX33" fmla="*/ 348615 w 405765"/>
                  <a:gd name="connsiteY33" fmla="*/ 284798 h 404812"/>
                  <a:gd name="connsiteX34" fmla="*/ 363855 w 405765"/>
                  <a:gd name="connsiteY34" fmla="*/ 247650 h 404812"/>
                  <a:gd name="connsiteX35" fmla="*/ 405765 w 405765"/>
                  <a:gd name="connsiteY35" fmla="*/ 226695 h 404812"/>
                  <a:gd name="connsiteX36" fmla="*/ 405765 w 405765"/>
                  <a:gd name="connsiteY36" fmla="*/ 179070 h 404812"/>
                  <a:gd name="connsiteX37" fmla="*/ 363855 w 405765"/>
                  <a:gd name="connsiteY37" fmla="*/ 158115 h 404812"/>
                  <a:gd name="connsiteX38" fmla="*/ 348615 w 405765"/>
                  <a:gd name="connsiteY38" fmla="*/ 120967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05765" h="404812">
                    <a:moveTo>
                      <a:pt x="202883" y="274320"/>
                    </a:moveTo>
                    <a:cubicBezTo>
                      <a:pt x="162878" y="274320"/>
                      <a:pt x="131445" y="241935"/>
                      <a:pt x="131445" y="202882"/>
                    </a:cubicBezTo>
                    <a:cubicBezTo>
                      <a:pt x="131445" y="162877"/>
                      <a:pt x="163830" y="131445"/>
                      <a:pt x="202883" y="131445"/>
                    </a:cubicBezTo>
                    <a:cubicBezTo>
                      <a:pt x="242888" y="131445"/>
                      <a:pt x="274320" y="163830"/>
                      <a:pt x="274320" y="202882"/>
                    </a:cubicBezTo>
                    <a:cubicBezTo>
                      <a:pt x="274320" y="241935"/>
                      <a:pt x="242888" y="274320"/>
                      <a:pt x="202883" y="274320"/>
                    </a:cubicBezTo>
                    <a:lnTo>
                      <a:pt x="202883" y="274320"/>
                    </a:lnTo>
                    <a:close/>
                    <a:moveTo>
                      <a:pt x="348615" y="120967"/>
                    </a:move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368" y="50482"/>
                      <a:pt x="260033" y="45720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4780" y="45720"/>
                      <a:pt x="132398" y="50482"/>
                      <a:pt x="120968" y="57150"/>
                    </a:cubicBezTo>
                    <a:lnTo>
                      <a:pt x="76200" y="41910"/>
                    </a:lnTo>
                    <a:lnTo>
                      <a:pt x="42863" y="75247"/>
                    </a:lnTo>
                    <a:lnTo>
                      <a:pt x="57150" y="120015"/>
                    </a:lnTo>
                    <a:cubicBezTo>
                      <a:pt x="50483" y="131445"/>
                      <a:pt x="45720" y="144780"/>
                      <a:pt x="41910" y="157163"/>
                    </a:cubicBezTo>
                    <a:lnTo>
                      <a:pt x="0" y="178117"/>
                    </a:lnTo>
                    <a:lnTo>
                      <a:pt x="0" y="225742"/>
                    </a:lnTo>
                    <a:lnTo>
                      <a:pt x="41910" y="246698"/>
                    </a:lnTo>
                    <a:cubicBezTo>
                      <a:pt x="45720" y="260032"/>
                      <a:pt x="50483" y="272415"/>
                      <a:pt x="57150" y="283845"/>
                    </a:cubicBezTo>
                    <a:lnTo>
                      <a:pt x="42863" y="328613"/>
                    </a:lnTo>
                    <a:lnTo>
                      <a:pt x="76200" y="361950"/>
                    </a:lnTo>
                    <a:lnTo>
                      <a:pt x="120968" y="347663"/>
                    </a:lnTo>
                    <a:cubicBezTo>
                      <a:pt x="132398" y="354330"/>
                      <a:pt x="144780" y="359092"/>
                      <a:pt x="158115" y="362903"/>
                    </a:cubicBezTo>
                    <a:lnTo>
                      <a:pt x="179070" y="404813"/>
                    </a:lnTo>
                    <a:lnTo>
                      <a:pt x="226695" y="404813"/>
                    </a:lnTo>
                    <a:lnTo>
                      <a:pt x="247650" y="362903"/>
                    </a:lnTo>
                    <a:cubicBezTo>
                      <a:pt x="260985" y="359092"/>
                      <a:pt x="273368" y="354330"/>
                      <a:pt x="284798" y="347663"/>
                    </a:cubicBezTo>
                    <a:lnTo>
                      <a:pt x="329565" y="362903"/>
                    </a:lnTo>
                    <a:lnTo>
                      <a:pt x="362903" y="328613"/>
                    </a:lnTo>
                    <a:lnTo>
                      <a:pt x="348615" y="284798"/>
                    </a:lnTo>
                    <a:cubicBezTo>
                      <a:pt x="355283" y="273367"/>
                      <a:pt x="360045" y="260985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ubicBezTo>
                      <a:pt x="360045" y="144780"/>
                      <a:pt x="355283" y="132397"/>
                      <a:pt x="348615" y="12096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70" name="图形 11" descr="单级齿轮">
              <a:extLst>
                <a:ext uri="{FF2B5EF4-FFF2-40B4-BE49-F238E27FC236}">
                  <a16:creationId xmlns:a16="http://schemas.microsoft.com/office/drawing/2014/main" id="{B9B93C7B-2CFD-AED1-182A-1AB574002185}"/>
                </a:ext>
              </a:extLst>
            </p:cNvPr>
            <p:cNvSpPr/>
            <p:nvPr/>
          </p:nvSpPr>
          <p:spPr>
            <a:xfrm>
              <a:off x="3074066" y="906431"/>
              <a:ext cx="156295" cy="148035"/>
            </a:xfrm>
            <a:custGeom>
              <a:avLst/>
              <a:gdLst>
                <a:gd name="connsiteX0" fmla="*/ 323850 w 648652"/>
                <a:gd name="connsiteY0" fmla="*/ 438150 h 647700"/>
                <a:gd name="connsiteX1" fmla="*/ 209550 w 648652"/>
                <a:gd name="connsiteY1" fmla="*/ 323850 h 647700"/>
                <a:gd name="connsiteX2" fmla="*/ 323850 w 648652"/>
                <a:gd name="connsiteY2" fmla="*/ 209550 h 647700"/>
                <a:gd name="connsiteX3" fmla="*/ 438150 w 648652"/>
                <a:gd name="connsiteY3" fmla="*/ 323850 h 647700"/>
                <a:gd name="connsiteX4" fmla="*/ 323850 w 648652"/>
                <a:gd name="connsiteY4" fmla="*/ 438150 h 647700"/>
                <a:gd name="connsiteX5" fmla="*/ 581025 w 648652"/>
                <a:gd name="connsiteY5" fmla="*/ 252413 h 647700"/>
                <a:gd name="connsiteX6" fmla="*/ 556260 w 648652"/>
                <a:gd name="connsiteY6" fmla="*/ 193358 h 647700"/>
                <a:gd name="connsiteX7" fmla="*/ 580073 w 648652"/>
                <a:gd name="connsiteY7" fmla="*/ 121920 h 647700"/>
                <a:gd name="connsiteX8" fmla="*/ 525780 w 648652"/>
                <a:gd name="connsiteY8" fmla="*/ 67628 h 647700"/>
                <a:gd name="connsiteX9" fmla="*/ 454343 w 648652"/>
                <a:gd name="connsiteY9" fmla="*/ 91440 h 647700"/>
                <a:gd name="connsiteX10" fmla="*/ 394335 w 648652"/>
                <a:gd name="connsiteY10" fmla="*/ 66675 h 647700"/>
                <a:gd name="connsiteX11" fmla="*/ 361950 w 648652"/>
                <a:gd name="connsiteY11" fmla="*/ 0 h 647700"/>
                <a:gd name="connsiteX12" fmla="*/ 285750 w 648652"/>
                <a:gd name="connsiteY12" fmla="*/ 0 h 647700"/>
                <a:gd name="connsiteX13" fmla="*/ 252413 w 648652"/>
                <a:gd name="connsiteY13" fmla="*/ 66675 h 647700"/>
                <a:gd name="connsiteX14" fmla="*/ 193358 w 648652"/>
                <a:gd name="connsiteY14" fmla="*/ 91440 h 647700"/>
                <a:gd name="connsiteX15" fmla="*/ 121920 w 648652"/>
                <a:gd name="connsiteY15" fmla="*/ 67628 h 647700"/>
                <a:gd name="connsiteX16" fmla="*/ 67628 w 648652"/>
                <a:gd name="connsiteY16" fmla="*/ 121920 h 647700"/>
                <a:gd name="connsiteX17" fmla="*/ 91440 w 648652"/>
                <a:gd name="connsiteY17" fmla="*/ 193358 h 647700"/>
                <a:gd name="connsiteX18" fmla="*/ 66675 w 648652"/>
                <a:gd name="connsiteY18" fmla="*/ 253365 h 647700"/>
                <a:gd name="connsiteX19" fmla="*/ 0 w 648652"/>
                <a:gd name="connsiteY19" fmla="*/ 285750 h 647700"/>
                <a:gd name="connsiteX20" fmla="*/ 0 w 648652"/>
                <a:gd name="connsiteY20" fmla="*/ 361950 h 647700"/>
                <a:gd name="connsiteX21" fmla="*/ 66675 w 648652"/>
                <a:gd name="connsiteY21" fmla="*/ 395288 h 647700"/>
                <a:gd name="connsiteX22" fmla="*/ 91440 w 648652"/>
                <a:gd name="connsiteY22" fmla="*/ 454343 h 647700"/>
                <a:gd name="connsiteX23" fmla="*/ 67628 w 648652"/>
                <a:gd name="connsiteY23" fmla="*/ 525780 h 647700"/>
                <a:gd name="connsiteX24" fmla="*/ 121920 w 648652"/>
                <a:gd name="connsiteY24" fmla="*/ 580073 h 647700"/>
                <a:gd name="connsiteX25" fmla="*/ 193358 w 648652"/>
                <a:gd name="connsiteY25" fmla="*/ 556260 h 647700"/>
                <a:gd name="connsiteX26" fmla="*/ 253365 w 648652"/>
                <a:gd name="connsiteY26" fmla="*/ 581025 h 647700"/>
                <a:gd name="connsiteX27" fmla="*/ 286703 w 648652"/>
                <a:gd name="connsiteY27" fmla="*/ 647700 h 647700"/>
                <a:gd name="connsiteX28" fmla="*/ 362903 w 648652"/>
                <a:gd name="connsiteY28" fmla="*/ 647700 h 647700"/>
                <a:gd name="connsiteX29" fmla="*/ 396240 w 648652"/>
                <a:gd name="connsiteY29" fmla="*/ 581025 h 647700"/>
                <a:gd name="connsiteX30" fmla="*/ 455295 w 648652"/>
                <a:gd name="connsiteY30" fmla="*/ 556260 h 647700"/>
                <a:gd name="connsiteX31" fmla="*/ 526733 w 648652"/>
                <a:gd name="connsiteY31" fmla="*/ 580073 h 647700"/>
                <a:gd name="connsiteX32" fmla="*/ 581025 w 648652"/>
                <a:gd name="connsiteY32" fmla="*/ 525780 h 647700"/>
                <a:gd name="connsiteX33" fmla="*/ 557213 w 648652"/>
                <a:gd name="connsiteY33" fmla="*/ 454343 h 647700"/>
                <a:gd name="connsiteX34" fmla="*/ 581978 w 648652"/>
                <a:gd name="connsiteY34" fmla="*/ 394335 h 647700"/>
                <a:gd name="connsiteX35" fmla="*/ 648653 w 648652"/>
                <a:gd name="connsiteY35" fmla="*/ 360998 h 647700"/>
                <a:gd name="connsiteX36" fmla="*/ 648653 w 648652"/>
                <a:gd name="connsiteY36" fmla="*/ 284798 h 647700"/>
                <a:gd name="connsiteX37" fmla="*/ 581025 w 648652"/>
                <a:gd name="connsiteY37" fmla="*/ 252413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48652" h="647700">
                  <a:moveTo>
                    <a:pt x="323850" y="438150"/>
                  </a:moveTo>
                  <a:cubicBezTo>
                    <a:pt x="260985" y="438150"/>
                    <a:pt x="209550" y="386715"/>
                    <a:pt x="209550" y="323850"/>
                  </a:cubicBezTo>
                  <a:cubicBezTo>
                    <a:pt x="209550" y="260985"/>
                    <a:pt x="260985" y="209550"/>
                    <a:pt x="323850" y="209550"/>
                  </a:cubicBezTo>
                  <a:cubicBezTo>
                    <a:pt x="386715" y="209550"/>
                    <a:pt x="438150" y="260985"/>
                    <a:pt x="438150" y="323850"/>
                  </a:cubicBezTo>
                  <a:cubicBezTo>
                    <a:pt x="438150" y="386715"/>
                    <a:pt x="386715" y="438150"/>
                    <a:pt x="323850" y="438150"/>
                  </a:cubicBezTo>
                  <a:close/>
                  <a:moveTo>
                    <a:pt x="581025" y="252413"/>
                  </a:moveTo>
                  <a:cubicBezTo>
                    <a:pt x="575310" y="231458"/>
                    <a:pt x="566738" y="211455"/>
                    <a:pt x="556260" y="193358"/>
                  </a:cubicBezTo>
                  <a:lnTo>
                    <a:pt x="580073" y="121920"/>
                  </a:lnTo>
                  <a:lnTo>
                    <a:pt x="525780" y="67628"/>
                  </a:lnTo>
                  <a:lnTo>
                    <a:pt x="454343" y="91440"/>
                  </a:lnTo>
                  <a:cubicBezTo>
                    <a:pt x="435293" y="80963"/>
                    <a:pt x="415290" y="72390"/>
                    <a:pt x="394335" y="66675"/>
                  </a:cubicBezTo>
                  <a:lnTo>
                    <a:pt x="361950" y="0"/>
                  </a:lnTo>
                  <a:lnTo>
                    <a:pt x="285750" y="0"/>
                  </a:lnTo>
                  <a:lnTo>
                    <a:pt x="252413" y="66675"/>
                  </a:lnTo>
                  <a:cubicBezTo>
                    <a:pt x="231458" y="72390"/>
                    <a:pt x="211455" y="80963"/>
                    <a:pt x="193358" y="91440"/>
                  </a:cubicBezTo>
                  <a:lnTo>
                    <a:pt x="121920" y="67628"/>
                  </a:lnTo>
                  <a:lnTo>
                    <a:pt x="67628" y="121920"/>
                  </a:lnTo>
                  <a:lnTo>
                    <a:pt x="91440" y="193358"/>
                  </a:lnTo>
                  <a:cubicBezTo>
                    <a:pt x="80963" y="212408"/>
                    <a:pt x="72390" y="232410"/>
                    <a:pt x="66675" y="253365"/>
                  </a:cubicBezTo>
                  <a:lnTo>
                    <a:pt x="0" y="285750"/>
                  </a:lnTo>
                  <a:lnTo>
                    <a:pt x="0" y="361950"/>
                  </a:lnTo>
                  <a:lnTo>
                    <a:pt x="66675" y="395288"/>
                  </a:lnTo>
                  <a:cubicBezTo>
                    <a:pt x="72390" y="416243"/>
                    <a:pt x="80963" y="436245"/>
                    <a:pt x="91440" y="454343"/>
                  </a:cubicBezTo>
                  <a:lnTo>
                    <a:pt x="67628" y="525780"/>
                  </a:lnTo>
                  <a:lnTo>
                    <a:pt x="121920" y="580073"/>
                  </a:lnTo>
                  <a:lnTo>
                    <a:pt x="193358" y="556260"/>
                  </a:lnTo>
                  <a:cubicBezTo>
                    <a:pt x="212408" y="566738"/>
                    <a:pt x="232410" y="575310"/>
                    <a:pt x="253365" y="581025"/>
                  </a:cubicBezTo>
                  <a:lnTo>
                    <a:pt x="286703" y="647700"/>
                  </a:lnTo>
                  <a:lnTo>
                    <a:pt x="362903" y="647700"/>
                  </a:lnTo>
                  <a:lnTo>
                    <a:pt x="396240" y="581025"/>
                  </a:lnTo>
                  <a:cubicBezTo>
                    <a:pt x="417195" y="575310"/>
                    <a:pt x="437198" y="566738"/>
                    <a:pt x="455295" y="556260"/>
                  </a:cubicBezTo>
                  <a:lnTo>
                    <a:pt x="526733" y="580073"/>
                  </a:lnTo>
                  <a:lnTo>
                    <a:pt x="581025" y="525780"/>
                  </a:lnTo>
                  <a:lnTo>
                    <a:pt x="557213" y="454343"/>
                  </a:lnTo>
                  <a:cubicBezTo>
                    <a:pt x="567690" y="435293"/>
                    <a:pt x="576263" y="415290"/>
                    <a:pt x="581978" y="394335"/>
                  </a:cubicBezTo>
                  <a:lnTo>
                    <a:pt x="648653" y="360998"/>
                  </a:lnTo>
                  <a:lnTo>
                    <a:pt x="648653" y="284798"/>
                  </a:lnTo>
                  <a:lnTo>
                    <a:pt x="581025" y="25241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964CC557-AF25-E9CE-4DA4-572C20C24F62}"/>
                </a:ext>
              </a:extLst>
            </p:cNvPr>
            <p:cNvSpPr/>
            <p:nvPr/>
          </p:nvSpPr>
          <p:spPr>
            <a:xfrm>
              <a:off x="3190152" y="870894"/>
              <a:ext cx="219763" cy="4571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2" name="圆柱体 71">
              <a:extLst>
                <a:ext uri="{FF2B5EF4-FFF2-40B4-BE49-F238E27FC236}">
                  <a16:creationId xmlns:a16="http://schemas.microsoft.com/office/drawing/2014/main" id="{477F9136-FF0B-1786-8AB2-44A6B7550D9A}"/>
                </a:ext>
              </a:extLst>
            </p:cNvPr>
            <p:cNvSpPr/>
            <p:nvPr/>
          </p:nvSpPr>
          <p:spPr>
            <a:xfrm rot="5400000">
              <a:off x="3457755" y="776791"/>
              <a:ext cx="123334" cy="214927"/>
            </a:xfrm>
            <a:prstGeom prst="can">
              <a:avLst/>
            </a:prstGeom>
            <a:solidFill>
              <a:srgbClr val="8F8B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圆柱体 72">
              <a:extLst>
                <a:ext uri="{FF2B5EF4-FFF2-40B4-BE49-F238E27FC236}">
                  <a16:creationId xmlns:a16="http://schemas.microsoft.com/office/drawing/2014/main" id="{2EE8E14C-F484-1F00-FE04-42C0ECE4F3E2}"/>
                </a:ext>
              </a:extLst>
            </p:cNvPr>
            <p:cNvSpPr/>
            <p:nvPr/>
          </p:nvSpPr>
          <p:spPr>
            <a:xfrm rot="5400000">
              <a:off x="3153378" y="734348"/>
              <a:ext cx="1294172" cy="359571"/>
            </a:xfrm>
            <a:prstGeom prst="can">
              <a:avLst/>
            </a:prstGeom>
            <a:solidFill>
              <a:srgbClr val="32313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箭头: 右 73">
              <a:extLst>
                <a:ext uri="{FF2B5EF4-FFF2-40B4-BE49-F238E27FC236}">
                  <a16:creationId xmlns:a16="http://schemas.microsoft.com/office/drawing/2014/main" id="{45857566-0279-E15C-58DB-DFC83B58C479}"/>
                </a:ext>
              </a:extLst>
            </p:cNvPr>
            <p:cNvSpPr/>
            <p:nvPr/>
          </p:nvSpPr>
          <p:spPr>
            <a:xfrm>
              <a:off x="240358" y="2742578"/>
              <a:ext cx="1170515" cy="3564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095F2A31-4596-DD78-EC74-559F814E970B}"/>
                </a:ext>
              </a:extLst>
            </p:cNvPr>
            <p:cNvSpPr txBox="1"/>
            <p:nvPr/>
          </p:nvSpPr>
          <p:spPr>
            <a:xfrm>
              <a:off x="-312259" y="2971214"/>
              <a:ext cx="1266819" cy="3831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目标速度 </a:t>
              </a:r>
            </a:p>
          </p:txBody>
        </p:sp>
        <p:sp>
          <p:nvSpPr>
            <p:cNvPr id="76" name="箭头: 右 75">
              <a:extLst>
                <a:ext uri="{FF2B5EF4-FFF2-40B4-BE49-F238E27FC236}">
                  <a16:creationId xmlns:a16="http://schemas.microsoft.com/office/drawing/2014/main" id="{E3D9FDA6-BF84-3C82-2BED-6386889EC79D}"/>
                </a:ext>
              </a:extLst>
            </p:cNvPr>
            <p:cNvSpPr/>
            <p:nvPr/>
          </p:nvSpPr>
          <p:spPr>
            <a:xfrm>
              <a:off x="3116889" y="2805488"/>
              <a:ext cx="2260086" cy="31063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A0E74ACD-2B55-C644-D597-546DD9A44152}"/>
                </a:ext>
              </a:extLst>
            </p:cNvPr>
            <p:cNvSpPr txBox="1"/>
            <p:nvPr/>
          </p:nvSpPr>
          <p:spPr>
            <a:xfrm>
              <a:off x="3044285" y="3148781"/>
              <a:ext cx="2746608" cy="344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FF0000"/>
                  </a:solidFill>
                </a:rPr>
                <a:t>输出不同占空比</a:t>
              </a:r>
              <a:r>
                <a:rPr lang="en-US" altLang="zh-CN" sz="1200" dirty="0">
                  <a:solidFill>
                    <a:srgbClr val="FF0000"/>
                  </a:solidFill>
                </a:rPr>
                <a:t>PWM</a:t>
              </a:r>
              <a:endParaRPr lang="en-US" altLang="zh-CN" sz="1200" dirty="0"/>
            </a:p>
          </p:txBody>
        </p:sp>
        <p:sp>
          <p:nvSpPr>
            <p:cNvPr id="78" name="箭头: 圆角右 77">
              <a:extLst>
                <a:ext uri="{FF2B5EF4-FFF2-40B4-BE49-F238E27FC236}">
                  <a16:creationId xmlns:a16="http://schemas.microsoft.com/office/drawing/2014/main" id="{C0FB577D-0962-A523-2054-80F7CB9A3831}"/>
                </a:ext>
              </a:extLst>
            </p:cNvPr>
            <p:cNvSpPr/>
            <p:nvPr/>
          </p:nvSpPr>
          <p:spPr>
            <a:xfrm flipH="1">
              <a:off x="4023853" y="667335"/>
              <a:ext cx="1859559" cy="1728430"/>
            </a:xfrm>
            <a:prstGeom prst="bentArrow">
              <a:avLst>
                <a:gd name="adj1" fmla="val 9316"/>
                <a:gd name="adj2" fmla="val 15688"/>
                <a:gd name="adj3" fmla="val 17158"/>
                <a:gd name="adj4" fmla="val 4015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1" name="箭头: 圆角右 80">
            <a:extLst>
              <a:ext uri="{FF2B5EF4-FFF2-40B4-BE49-F238E27FC236}">
                <a16:creationId xmlns:a16="http://schemas.microsoft.com/office/drawing/2014/main" id="{188804E0-6979-0597-0BCA-018C1DE80521}"/>
              </a:ext>
            </a:extLst>
          </p:cNvPr>
          <p:cNvSpPr/>
          <p:nvPr/>
        </p:nvSpPr>
        <p:spPr>
          <a:xfrm flipV="1">
            <a:off x="6464619" y="4583818"/>
            <a:ext cx="610349" cy="136558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2" name="箭头: 圆角右 81">
            <a:extLst>
              <a:ext uri="{FF2B5EF4-FFF2-40B4-BE49-F238E27FC236}">
                <a16:creationId xmlns:a16="http://schemas.microsoft.com/office/drawing/2014/main" id="{172D4E02-C1F2-D2E7-295C-C1486AC1F7B3}"/>
              </a:ext>
            </a:extLst>
          </p:cNvPr>
          <p:cNvSpPr/>
          <p:nvPr/>
        </p:nvSpPr>
        <p:spPr>
          <a:xfrm>
            <a:off x="6478007" y="3142283"/>
            <a:ext cx="530819" cy="146040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8A0C4BD-858E-A1A2-3936-E41EB064B942}"/>
              </a:ext>
            </a:extLst>
          </p:cNvPr>
          <p:cNvSpPr txBox="1"/>
          <p:nvPr/>
        </p:nvSpPr>
        <p:spPr>
          <a:xfrm>
            <a:off x="1571410" y="450268"/>
            <a:ext cx="87723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5400" b="1"/>
              <a:t>超声波</a:t>
            </a:r>
            <a:r>
              <a:rPr lang="en-US" altLang="zh-CN" sz="5400" b="1"/>
              <a:t>PID</a:t>
            </a:r>
            <a:r>
              <a:rPr lang="zh-CN" altLang="en-US" sz="5400" b="1"/>
              <a:t>跟随设计思路</a:t>
            </a:r>
          </a:p>
        </p:txBody>
      </p:sp>
    </p:spTree>
    <p:extLst>
      <p:ext uri="{BB962C8B-B14F-4D97-AF65-F5344CB8AC3E}">
        <p14:creationId xmlns:p14="http://schemas.microsoft.com/office/powerpoint/2010/main" val="4218328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4AFA30F3-C64C-B311-D9AF-BB4FB15A136E}"/>
              </a:ext>
            </a:extLst>
          </p:cNvPr>
          <p:cNvSpPr/>
          <p:nvPr/>
        </p:nvSpPr>
        <p:spPr>
          <a:xfrm>
            <a:off x="3059165" y="4414574"/>
            <a:ext cx="1633412" cy="6470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PID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B28E335-F9E0-B87E-E5EF-AEA623C0A9AF}"/>
              </a:ext>
            </a:extLst>
          </p:cNvPr>
          <p:cNvSpPr txBox="1"/>
          <p:nvPr/>
        </p:nvSpPr>
        <p:spPr>
          <a:xfrm>
            <a:off x="1296223" y="3565415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当前航向角 </a:t>
            </a:r>
            <a:r>
              <a:rPr lang="en-US" altLang="zh-CN" dirty="0">
                <a:solidFill>
                  <a:srgbClr val="FF0000"/>
                </a:solidFill>
              </a:rPr>
              <a:t>30</a:t>
            </a: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1FB39502-E355-3C4C-AEF0-A4FC32F30101}"/>
              </a:ext>
            </a:extLst>
          </p:cNvPr>
          <p:cNvSpPr/>
          <p:nvPr/>
        </p:nvSpPr>
        <p:spPr>
          <a:xfrm rot="5400000">
            <a:off x="2798210" y="3577441"/>
            <a:ext cx="950321" cy="5349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DA3A517C-3FC9-4617-D815-6473CB266D37}"/>
              </a:ext>
            </a:extLst>
          </p:cNvPr>
          <p:cNvSpPr/>
          <p:nvPr/>
        </p:nvSpPr>
        <p:spPr>
          <a:xfrm>
            <a:off x="1835402" y="4577029"/>
            <a:ext cx="1170514" cy="3564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9E142B1-F87B-25EF-B2FC-8FCE74A920C7}"/>
              </a:ext>
            </a:extLst>
          </p:cNvPr>
          <p:cNvSpPr txBox="1"/>
          <p:nvPr/>
        </p:nvSpPr>
        <p:spPr>
          <a:xfrm>
            <a:off x="1615802" y="4874715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目标航向角 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35499FA1-5FA2-8912-33E7-46683EDE4483}"/>
              </a:ext>
            </a:extLst>
          </p:cNvPr>
          <p:cNvSpPr/>
          <p:nvPr/>
        </p:nvSpPr>
        <p:spPr>
          <a:xfrm>
            <a:off x="4765181" y="4622815"/>
            <a:ext cx="1114125" cy="310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542094B-9B0B-7A37-D343-C9E871ED5558}"/>
              </a:ext>
            </a:extLst>
          </p:cNvPr>
          <p:cNvSpPr txBox="1"/>
          <p:nvPr/>
        </p:nvSpPr>
        <p:spPr>
          <a:xfrm>
            <a:off x="4489814" y="4319939"/>
            <a:ext cx="2109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车轮差速值 </a:t>
            </a:r>
            <a:r>
              <a:rPr lang="en-US" altLang="zh-CN" dirty="0"/>
              <a:t>1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BF4F907-E147-2D5D-316F-274248FFB52B}"/>
              </a:ext>
            </a:extLst>
          </p:cNvPr>
          <p:cNvGrpSpPr/>
          <p:nvPr/>
        </p:nvGrpSpPr>
        <p:grpSpPr>
          <a:xfrm>
            <a:off x="7710227" y="1681306"/>
            <a:ext cx="3185550" cy="2207042"/>
            <a:chOff x="-312259" y="267048"/>
            <a:chExt cx="6432553" cy="3226606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AC09D5AF-41D7-03D1-CBC9-BDA5D62CB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4050" y="2502730"/>
              <a:ext cx="796244" cy="613396"/>
            </a:xfrm>
            <a:prstGeom prst="rect">
              <a:avLst/>
            </a:prstGeom>
          </p:spPr>
        </p:pic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701CF190-67F4-87E1-B8E1-5633DC68017E}"/>
                </a:ext>
              </a:extLst>
            </p:cNvPr>
            <p:cNvSpPr/>
            <p:nvPr/>
          </p:nvSpPr>
          <p:spPr>
            <a:xfrm>
              <a:off x="1410873" y="2597247"/>
              <a:ext cx="1633412" cy="6470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PID</a:t>
              </a:r>
              <a:endParaRPr lang="zh-CN" altLang="en-US" dirty="0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E164BDFE-3FD4-173A-C4B6-A16A2747D373}"/>
                </a:ext>
              </a:extLst>
            </p:cNvPr>
            <p:cNvSpPr txBox="1"/>
            <p:nvPr/>
          </p:nvSpPr>
          <p:spPr>
            <a:xfrm>
              <a:off x="1805410" y="1709676"/>
              <a:ext cx="1473618" cy="344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FF0000"/>
                  </a:solidFill>
                </a:rPr>
                <a:t>输入当前速度</a:t>
              </a:r>
              <a:endParaRPr lang="en-US" altLang="zh-CN" sz="1200" dirty="0">
                <a:solidFill>
                  <a:srgbClr val="FF0000"/>
                </a:solidFill>
              </a:endParaRPr>
            </a:p>
          </p:txBody>
        </p:sp>
        <p:sp>
          <p:nvSpPr>
            <p:cNvPr id="35" name="箭头: 右 34">
              <a:extLst>
                <a:ext uri="{FF2B5EF4-FFF2-40B4-BE49-F238E27FC236}">
                  <a16:creationId xmlns:a16="http://schemas.microsoft.com/office/drawing/2014/main" id="{935896D0-5D09-4265-A6D3-3A0E33D2C11B}"/>
                </a:ext>
              </a:extLst>
            </p:cNvPr>
            <p:cNvSpPr/>
            <p:nvPr/>
          </p:nvSpPr>
          <p:spPr>
            <a:xfrm rot="5400000">
              <a:off x="1140383" y="1750580"/>
              <a:ext cx="1231232" cy="2730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36A1A059-426B-A784-3357-F84FDDE18242}"/>
                </a:ext>
              </a:extLst>
            </p:cNvPr>
            <p:cNvSpPr/>
            <p:nvPr/>
          </p:nvSpPr>
          <p:spPr>
            <a:xfrm>
              <a:off x="1820593" y="534912"/>
              <a:ext cx="919956" cy="731520"/>
            </a:xfrm>
            <a:prstGeom prst="rect">
              <a:avLst/>
            </a:prstGeom>
            <a:solidFill>
              <a:srgbClr val="C4C7CD"/>
            </a:solidFill>
            <a:ln>
              <a:solidFill>
                <a:srgbClr val="EDEF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CFDD9955-CBE0-3756-6E80-70858F9EFED2}"/>
                </a:ext>
              </a:extLst>
            </p:cNvPr>
            <p:cNvSpPr/>
            <p:nvPr/>
          </p:nvSpPr>
          <p:spPr>
            <a:xfrm>
              <a:off x="1706589" y="667335"/>
              <a:ext cx="98821" cy="479555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rgbClr val="5B59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25F633E8-3BD3-F52F-E9A1-643793A8002A}"/>
                </a:ext>
              </a:extLst>
            </p:cNvPr>
            <p:cNvSpPr/>
            <p:nvPr/>
          </p:nvSpPr>
          <p:spPr>
            <a:xfrm>
              <a:off x="2735869" y="330638"/>
              <a:ext cx="726480" cy="1141611"/>
            </a:xfrm>
            <a:prstGeom prst="roundRect">
              <a:avLst/>
            </a:prstGeom>
            <a:solidFill>
              <a:srgbClr val="B8C0C4"/>
            </a:solidFill>
            <a:ln>
              <a:solidFill>
                <a:srgbClr val="C0C4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9A69B4E1-D9C0-EB7F-0430-C5422FE1B710}"/>
                </a:ext>
              </a:extLst>
            </p:cNvPr>
            <p:cNvSpPr/>
            <p:nvPr/>
          </p:nvSpPr>
          <p:spPr>
            <a:xfrm>
              <a:off x="1701032" y="1169919"/>
              <a:ext cx="109934" cy="45719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EC209907-3DB3-037E-96A9-08A8DE0D6765}"/>
                </a:ext>
              </a:extLst>
            </p:cNvPr>
            <p:cNvSpPr/>
            <p:nvPr/>
          </p:nvSpPr>
          <p:spPr>
            <a:xfrm>
              <a:off x="1818550" y="884254"/>
              <a:ext cx="1018238" cy="4571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41" name="图形 9" descr="齿轮">
              <a:extLst>
                <a:ext uri="{FF2B5EF4-FFF2-40B4-BE49-F238E27FC236}">
                  <a16:creationId xmlns:a16="http://schemas.microsoft.com/office/drawing/2014/main" id="{A4A3279F-C596-944F-9547-AA3903F2D87F}"/>
                </a:ext>
              </a:extLst>
            </p:cNvPr>
            <p:cNvGrpSpPr/>
            <p:nvPr/>
          </p:nvGrpSpPr>
          <p:grpSpPr>
            <a:xfrm>
              <a:off x="2981049" y="766855"/>
              <a:ext cx="244439" cy="213593"/>
              <a:chOff x="5764543" y="1985679"/>
              <a:chExt cx="676786" cy="642439"/>
            </a:xfrm>
            <a:solidFill>
              <a:srgbClr val="000000"/>
            </a:solidFill>
          </p:grpSpPr>
          <p:sp>
            <p:nvSpPr>
              <p:cNvPr id="56" name="任意多边形: 形状 55">
                <a:extLst>
                  <a:ext uri="{FF2B5EF4-FFF2-40B4-BE49-F238E27FC236}">
                    <a16:creationId xmlns:a16="http://schemas.microsoft.com/office/drawing/2014/main" id="{4E4F4AFC-375D-488F-DD80-968F6E2CDAAD}"/>
                  </a:ext>
                </a:extLst>
              </p:cNvPr>
              <p:cNvSpPr/>
              <p:nvPr/>
            </p:nvSpPr>
            <p:spPr>
              <a:xfrm>
                <a:off x="6035566" y="1985679"/>
                <a:ext cx="405763" cy="404813"/>
              </a:xfrm>
              <a:custGeom>
                <a:avLst/>
                <a:gdLst>
                  <a:gd name="connsiteX0" fmla="*/ 202883 w 405764"/>
                  <a:gd name="connsiteY0" fmla="*/ 274320 h 404812"/>
                  <a:gd name="connsiteX1" fmla="*/ 131445 w 405764"/>
                  <a:gd name="connsiteY1" fmla="*/ 202883 h 404812"/>
                  <a:gd name="connsiteX2" fmla="*/ 202883 w 405764"/>
                  <a:gd name="connsiteY2" fmla="*/ 131445 h 404812"/>
                  <a:gd name="connsiteX3" fmla="*/ 274320 w 405764"/>
                  <a:gd name="connsiteY3" fmla="*/ 202883 h 404812"/>
                  <a:gd name="connsiteX4" fmla="*/ 202883 w 405764"/>
                  <a:gd name="connsiteY4" fmla="*/ 274320 h 404812"/>
                  <a:gd name="connsiteX5" fmla="*/ 363855 w 405764"/>
                  <a:gd name="connsiteY5" fmla="*/ 158115 h 404812"/>
                  <a:gd name="connsiteX6" fmla="*/ 348615 w 405764"/>
                  <a:gd name="connsiteY6" fmla="*/ 120968 h 404812"/>
                  <a:gd name="connsiteX7" fmla="*/ 363855 w 405764"/>
                  <a:gd name="connsiteY7" fmla="*/ 76200 h 404812"/>
                  <a:gd name="connsiteX8" fmla="*/ 329565 w 405764"/>
                  <a:gd name="connsiteY8" fmla="*/ 41910 h 404812"/>
                  <a:gd name="connsiteX9" fmla="*/ 284798 w 405764"/>
                  <a:gd name="connsiteY9" fmla="*/ 57150 h 404812"/>
                  <a:gd name="connsiteX10" fmla="*/ 247650 w 405764"/>
                  <a:gd name="connsiteY10" fmla="*/ 41910 h 404812"/>
                  <a:gd name="connsiteX11" fmla="*/ 226695 w 405764"/>
                  <a:gd name="connsiteY11" fmla="*/ 0 h 404812"/>
                  <a:gd name="connsiteX12" fmla="*/ 179070 w 405764"/>
                  <a:gd name="connsiteY12" fmla="*/ 0 h 404812"/>
                  <a:gd name="connsiteX13" fmla="*/ 158115 w 405764"/>
                  <a:gd name="connsiteY13" fmla="*/ 41910 h 404812"/>
                  <a:gd name="connsiteX14" fmla="*/ 120968 w 405764"/>
                  <a:gd name="connsiteY14" fmla="*/ 57150 h 404812"/>
                  <a:gd name="connsiteX15" fmla="*/ 76200 w 405764"/>
                  <a:gd name="connsiteY15" fmla="*/ 41910 h 404812"/>
                  <a:gd name="connsiteX16" fmla="*/ 41910 w 405764"/>
                  <a:gd name="connsiteY16" fmla="*/ 76200 h 404812"/>
                  <a:gd name="connsiteX17" fmla="*/ 57150 w 405764"/>
                  <a:gd name="connsiteY17" fmla="*/ 120968 h 404812"/>
                  <a:gd name="connsiteX18" fmla="*/ 41910 w 405764"/>
                  <a:gd name="connsiteY18" fmla="*/ 158115 h 404812"/>
                  <a:gd name="connsiteX19" fmla="*/ 0 w 405764"/>
                  <a:gd name="connsiteY19" fmla="*/ 179070 h 404812"/>
                  <a:gd name="connsiteX20" fmla="*/ 0 w 405764"/>
                  <a:gd name="connsiteY20" fmla="*/ 226695 h 404812"/>
                  <a:gd name="connsiteX21" fmla="*/ 41910 w 405764"/>
                  <a:gd name="connsiteY21" fmla="*/ 247650 h 404812"/>
                  <a:gd name="connsiteX22" fmla="*/ 57150 w 405764"/>
                  <a:gd name="connsiteY22" fmla="*/ 284798 h 404812"/>
                  <a:gd name="connsiteX23" fmla="*/ 41910 w 405764"/>
                  <a:gd name="connsiteY23" fmla="*/ 329565 h 404812"/>
                  <a:gd name="connsiteX24" fmla="*/ 75248 w 405764"/>
                  <a:gd name="connsiteY24" fmla="*/ 362903 h 404812"/>
                  <a:gd name="connsiteX25" fmla="*/ 120015 w 405764"/>
                  <a:gd name="connsiteY25" fmla="*/ 347663 h 404812"/>
                  <a:gd name="connsiteX26" fmla="*/ 157163 w 405764"/>
                  <a:gd name="connsiteY26" fmla="*/ 362903 h 404812"/>
                  <a:gd name="connsiteX27" fmla="*/ 178118 w 405764"/>
                  <a:gd name="connsiteY27" fmla="*/ 404813 h 404812"/>
                  <a:gd name="connsiteX28" fmla="*/ 225743 w 405764"/>
                  <a:gd name="connsiteY28" fmla="*/ 404813 h 404812"/>
                  <a:gd name="connsiteX29" fmla="*/ 246698 w 405764"/>
                  <a:gd name="connsiteY29" fmla="*/ 362903 h 404812"/>
                  <a:gd name="connsiteX30" fmla="*/ 283845 w 405764"/>
                  <a:gd name="connsiteY30" fmla="*/ 347663 h 404812"/>
                  <a:gd name="connsiteX31" fmla="*/ 328613 w 405764"/>
                  <a:gd name="connsiteY31" fmla="*/ 362903 h 404812"/>
                  <a:gd name="connsiteX32" fmla="*/ 362903 w 405764"/>
                  <a:gd name="connsiteY32" fmla="*/ 329565 h 404812"/>
                  <a:gd name="connsiteX33" fmla="*/ 347663 w 405764"/>
                  <a:gd name="connsiteY33" fmla="*/ 284798 h 404812"/>
                  <a:gd name="connsiteX34" fmla="*/ 363855 w 405764"/>
                  <a:gd name="connsiteY34" fmla="*/ 247650 h 404812"/>
                  <a:gd name="connsiteX35" fmla="*/ 405765 w 405764"/>
                  <a:gd name="connsiteY35" fmla="*/ 226695 h 404812"/>
                  <a:gd name="connsiteX36" fmla="*/ 405765 w 405764"/>
                  <a:gd name="connsiteY36" fmla="*/ 179070 h 404812"/>
                  <a:gd name="connsiteX37" fmla="*/ 363855 w 405764"/>
                  <a:gd name="connsiteY37" fmla="*/ 158115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05764" h="404812">
                    <a:moveTo>
                      <a:pt x="202883" y="274320"/>
                    </a:moveTo>
                    <a:cubicBezTo>
                      <a:pt x="162877" y="274320"/>
                      <a:pt x="131445" y="241935"/>
                      <a:pt x="131445" y="202883"/>
                    </a:cubicBezTo>
                    <a:cubicBezTo>
                      <a:pt x="131445" y="163830"/>
                      <a:pt x="163830" y="131445"/>
                      <a:pt x="202883" y="131445"/>
                    </a:cubicBezTo>
                    <a:cubicBezTo>
                      <a:pt x="242888" y="131445"/>
                      <a:pt x="274320" y="163830"/>
                      <a:pt x="274320" y="202883"/>
                    </a:cubicBezTo>
                    <a:cubicBezTo>
                      <a:pt x="274320" y="241935"/>
                      <a:pt x="241935" y="274320"/>
                      <a:pt x="202883" y="274320"/>
                    </a:cubicBezTo>
                    <a:close/>
                    <a:moveTo>
                      <a:pt x="363855" y="158115"/>
                    </a:moveTo>
                    <a:cubicBezTo>
                      <a:pt x="360045" y="144780"/>
                      <a:pt x="355283" y="132398"/>
                      <a:pt x="348615" y="120968"/>
                    </a:cubicBez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367" y="50483"/>
                      <a:pt x="260985" y="45720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4780" y="45720"/>
                      <a:pt x="132398" y="50483"/>
                      <a:pt x="120968" y="57150"/>
                    </a:cubicBezTo>
                    <a:lnTo>
                      <a:pt x="76200" y="41910"/>
                    </a:lnTo>
                    <a:lnTo>
                      <a:pt x="41910" y="76200"/>
                    </a:lnTo>
                    <a:lnTo>
                      <a:pt x="57150" y="120968"/>
                    </a:lnTo>
                    <a:cubicBezTo>
                      <a:pt x="50482" y="132398"/>
                      <a:pt x="45720" y="144780"/>
                      <a:pt x="41910" y="158115"/>
                    </a:cubicBezTo>
                    <a:lnTo>
                      <a:pt x="0" y="179070"/>
                    </a:lnTo>
                    <a:lnTo>
                      <a:pt x="0" y="226695"/>
                    </a:lnTo>
                    <a:lnTo>
                      <a:pt x="41910" y="247650"/>
                    </a:lnTo>
                    <a:cubicBezTo>
                      <a:pt x="45720" y="260985"/>
                      <a:pt x="50482" y="273368"/>
                      <a:pt x="57150" y="284798"/>
                    </a:cubicBezTo>
                    <a:lnTo>
                      <a:pt x="41910" y="329565"/>
                    </a:lnTo>
                    <a:lnTo>
                      <a:pt x="75248" y="362903"/>
                    </a:lnTo>
                    <a:lnTo>
                      <a:pt x="120015" y="347663"/>
                    </a:lnTo>
                    <a:cubicBezTo>
                      <a:pt x="131445" y="354330"/>
                      <a:pt x="143827" y="359093"/>
                      <a:pt x="157163" y="362903"/>
                    </a:cubicBezTo>
                    <a:lnTo>
                      <a:pt x="178118" y="404813"/>
                    </a:lnTo>
                    <a:lnTo>
                      <a:pt x="225743" y="404813"/>
                    </a:lnTo>
                    <a:lnTo>
                      <a:pt x="246698" y="362903"/>
                    </a:lnTo>
                    <a:cubicBezTo>
                      <a:pt x="260033" y="359093"/>
                      <a:pt x="272415" y="354330"/>
                      <a:pt x="283845" y="347663"/>
                    </a:cubicBezTo>
                    <a:lnTo>
                      <a:pt x="328613" y="362903"/>
                    </a:lnTo>
                    <a:lnTo>
                      <a:pt x="362903" y="329565"/>
                    </a:lnTo>
                    <a:lnTo>
                      <a:pt x="347663" y="284798"/>
                    </a:lnTo>
                    <a:cubicBezTo>
                      <a:pt x="354330" y="273368"/>
                      <a:pt x="360045" y="260033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5321C627-A808-C1D6-C95B-2FD0DA30CD7B}"/>
                  </a:ext>
                </a:extLst>
              </p:cNvPr>
              <p:cNvSpPr/>
              <p:nvPr/>
            </p:nvSpPr>
            <p:spPr>
              <a:xfrm>
                <a:off x="5764543" y="2223306"/>
                <a:ext cx="405765" cy="404812"/>
              </a:xfrm>
              <a:custGeom>
                <a:avLst/>
                <a:gdLst>
                  <a:gd name="connsiteX0" fmla="*/ 202883 w 405765"/>
                  <a:gd name="connsiteY0" fmla="*/ 274320 h 404812"/>
                  <a:gd name="connsiteX1" fmla="*/ 131445 w 405765"/>
                  <a:gd name="connsiteY1" fmla="*/ 202882 h 404812"/>
                  <a:gd name="connsiteX2" fmla="*/ 202883 w 405765"/>
                  <a:gd name="connsiteY2" fmla="*/ 131445 h 404812"/>
                  <a:gd name="connsiteX3" fmla="*/ 274320 w 405765"/>
                  <a:gd name="connsiteY3" fmla="*/ 202882 h 404812"/>
                  <a:gd name="connsiteX4" fmla="*/ 202883 w 405765"/>
                  <a:gd name="connsiteY4" fmla="*/ 274320 h 404812"/>
                  <a:gd name="connsiteX5" fmla="*/ 202883 w 405765"/>
                  <a:gd name="connsiteY5" fmla="*/ 274320 h 404812"/>
                  <a:gd name="connsiteX6" fmla="*/ 348615 w 405765"/>
                  <a:gd name="connsiteY6" fmla="*/ 120967 h 404812"/>
                  <a:gd name="connsiteX7" fmla="*/ 363855 w 405765"/>
                  <a:gd name="connsiteY7" fmla="*/ 76200 h 404812"/>
                  <a:gd name="connsiteX8" fmla="*/ 329565 w 405765"/>
                  <a:gd name="connsiteY8" fmla="*/ 41910 h 404812"/>
                  <a:gd name="connsiteX9" fmla="*/ 284798 w 405765"/>
                  <a:gd name="connsiteY9" fmla="*/ 57150 h 404812"/>
                  <a:gd name="connsiteX10" fmla="*/ 247650 w 405765"/>
                  <a:gd name="connsiteY10" fmla="*/ 41910 h 404812"/>
                  <a:gd name="connsiteX11" fmla="*/ 226695 w 405765"/>
                  <a:gd name="connsiteY11" fmla="*/ 0 h 404812"/>
                  <a:gd name="connsiteX12" fmla="*/ 179070 w 405765"/>
                  <a:gd name="connsiteY12" fmla="*/ 0 h 404812"/>
                  <a:gd name="connsiteX13" fmla="*/ 158115 w 405765"/>
                  <a:gd name="connsiteY13" fmla="*/ 41910 h 404812"/>
                  <a:gd name="connsiteX14" fmla="*/ 120968 w 405765"/>
                  <a:gd name="connsiteY14" fmla="*/ 57150 h 404812"/>
                  <a:gd name="connsiteX15" fmla="*/ 76200 w 405765"/>
                  <a:gd name="connsiteY15" fmla="*/ 41910 h 404812"/>
                  <a:gd name="connsiteX16" fmla="*/ 42863 w 405765"/>
                  <a:gd name="connsiteY16" fmla="*/ 75247 h 404812"/>
                  <a:gd name="connsiteX17" fmla="*/ 57150 w 405765"/>
                  <a:gd name="connsiteY17" fmla="*/ 120015 h 404812"/>
                  <a:gd name="connsiteX18" fmla="*/ 41910 w 405765"/>
                  <a:gd name="connsiteY18" fmla="*/ 157163 h 404812"/>
                  <a:gd name="connsiteX19" fmla="*/ 0 w 405765"/>
                  <a:gd name="connsiteY19" fmla="*/ 178117 h 404812"/>
                  <a:gd name="connsiteX20" fmla="*/ 0 w 405765"/>
                  <a:gd name="connsiteY20" fmla="*/ 225742 h 404812"/>
                  <a:gd name="connsiteX21" fmla="*/ 41910 w 405765"/>
                  <a:gd name="connsiteY21" fmla="*/ 246698 h 404812"/>
                  <a:gd name="connsiteX22" fmla="*/ 57150 w 405765"/>
                  <a:gd name="connsiteY22" fmla="*/ 283845 h 404812"/>
                  <a:gd name="connsiteX23" fmla="*/ 42863 w 405765"/>
                  <a:gd name="connsiteY23" fmla="*/ 328613 h 404812"/>
                  <a:gd name="connsiteX24" fmla="*/ 76200 w 405765"/>
                  <a:gd name="connsiteY24" fmla="*/ 361950 h 404812"/>
                  <a:gd name="connsiteX25" fmla="*/ 120968 w 405765"/>
                  <a:gd name="connsiteY25" fmla="*/ 347663 h 404812"/>
                  <a:gd name="connsiteX26" fmla="*/ 158115 w 405765"/>
                  <a:gd name="connsiteY26" fmla="*/ 362903 h 404812"/>
                  <a:gd name="connsiteX27" fmla="*/ 179070 w 405765"/>
                  <a:gd name="connsiteY27" fmla="*/ 404813 h 404812"/>
                  <a:gd name="connsiteX28" fmla="*/ 226695 w 405765"/>
                  <a:gd name="connsiteY28" fmla="*/ 404813 h 404812"/>
                  <a:gd name="connsiteX29" fmla="*/ 247650 w 405765"/>
                  <a:gd name="connsiteY29" fmla="*/ 362903 h 404812"/>
                  <a:gd name="connsiteX30" fmla="*/ 284798 w 405765"/>
                  <a:gd name="connsiteY30" fmla="*/ 347663 h 404812"/>
                  <a:gd name="connsiteX31" fmla="*/ 329565 w 405765"/>
                  <a:gd name="connsiteY31" fmla="*/ 362903 h 404812"/>
                  <a:gd name="connsiteX32" fmla="*/ 362903 w 405765"/>
                  <a:gd name="connsiteY32" fmla="*/ 328613 h 404812"/>
                  <a:gd name="connsiteX33" fmla="*/ 348615 w 405765"/>
                  <a:gd name="connsiteY33" fmla="*/ 284798 h 404812"/>
                  <a:gd name="connsiteX34" fmla="*/ 363855 w 405765"/>
                  <a:gd name="connsiteY34" fmla="*/ 247650 h 404812"/>
                  <a:gd name="connsiteX35" fmla="*/ 405765 w 405765"/>
                  <a:gd name="connsiteY35" fmla="*/ 226695 h 404812"/>
                  <a:gd name="connsiteX36" fmla="*/ 405765 w 405765"/>
                  <a:gd name="connsiteY36" fmla="*/ 179070 h 404812"/>
                  <a:gd name="connsiteX37" fmla="*/ 363855 w 405765"/>
                  <a:gd name="connsiteY37" fmla="*/ 158115 h 404812"/>
                  <a:gd name="connsiteX38" fmla="*/ 348615 w 405765"/>
                  <a:gd name="connsiteY38" fmla="*/ 120967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05765" h="404812">
                    <a:moveTo>
                      <a:pt x="202883" y="274320"/>
                    </a:moveTo>
                    <a:cubicBezTo>
                      <a:pt x="162878" y="274320"/>
                      <a:pt x="131445" y="241935"/>
                      <a:pt x="131445" y="202882"/>
                    </a:cubicBezTo>
                    <a:cubicBezTo>
                      <a:pt x="131445" y="162877"/>
                      <a:pt x="163830" y="131445"/>
                      <a:pt x="202883" y="131445"/>
                    </a:cubicBezTo>
                    <a:cubicBezTo>
                      <a:pt x="242888" y="131445"/>
                      <a:pt x="274320" y="163830"/>
                      <a:pt x="274320" y="202882"/>
                    </a:cubicBezTo>
                    <a:cubicBezTo>
                      <a:pt x="274320" y="241935"/>
                      <a:pt x="242888" y="274320"/>
                      <a:pt x="202883" y="274320"/>
                    </a:cubicBezTo>
                    <a:lnTo>
                      <a:pt x="202883" y="274320"/>
                    </a:lnTo>
                    <a:close/>
                    <a:moveTo>
                      <a:pt x="348615" y="120967"/>
                    </a:move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368" y="50482"/>
                      <a:pt x="260033" y="45720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4780" y="45720"/>
                      <a:pt x="132398" y="50482"/>
                      <a:pt x="120968" y="57150"/>
                    </a:cubicBezTo>
                    <a:lnTo>
                      <a:pt x="76200" y="41910"/>
                    </a:lnTo>
                    <a:lnTo>
                      <a:pt x="42863" y="75247"/>
                    </a:lnTo>
                    <a:lnTo>
                      <a:pt x="57150" y="120015"/>
                    </a:lnTo>
                    <a:cubicBezTo>
                      <a:pt x="50483" y="131445"/>
                      <a:pt x="45720" y="144780"/>
                      <a:pt x="41910" y="157163"/>
                    </a:cubicBezTo>
                    <a:lnTo>
                      <a:pt x="0" y="178117"/>
                    </a:lnTo>
                    <a:lnTo>
                      <a:pt x="0" y="225742"/>
                    </a:lnTo>
                    <a:lnTo>
                      <a:pt x="41910" y="246698"/>
                    </a:lnTo>
                    <a:cubicBezTo>
                      <a:pt x="45720" y="260032"/>
                      <a:pt x="50483" y="272415"/>
                      <a:pt x="57150" y="283845"/>
                    </a:cubicBezTo>
                    <a:lnTo>
                      <a:pt x="42863" y="328613"/>
                    </a:lnTo>
                    <a:lnTo>
                      <a:pt x="76200" y="361950"/>
                    </a:lnTo>
                    <a:lnTo>
                      <a:pt x="120968" y="347663"/>
                    </a:lnTo>
                    <a:cubicBezTo>
                      <a:pt x="132398" y="354330"/>
                      <a:pt x="144780" y="359092"/>
                      <a:pt x="158115" y="362903"/>
                    </a:cubicBezTo>
                    <a:lnTo>
                      <a:pt x="179070" y="404813"/>
                    </a:lnTo>
                    <a:lnTo>
                      <a:pt x="226695" y="404813"/>
                    </a:lnTo>
                    <a:lnTo>
                      <a:pt x="247650" y="362903"/>
                    </a:lnTo>
                    <a:cubicBezTo>
                      <a:pt x="260985" y="359092"/>
                      <a:pt x="273368" y="354330"/>
                      <a:pt x="284798" y="347663"/>
                    </a:cubicBezTo>
                    <a:lnTo>
                      <a:pt x="329565" y="362903"/>
                    </a:lnTo>
                    <a:lnTo>
                      <a:pt x="362903" y="328613"/>
                    </a:lnTo>
                    <a:lnTo>
                      <a:pt x="348615" y="284798"/>
                    </a:lnTo>
                    <a:cubicBezTo>
                      <a:pt x="355283" y="273367"/>
                      <a:pt x="360045" y="260985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ubicBezTo>
                      <a:pt x="360045" y="144780"/>
                      <a:pt x="355283" y="132397"/>
                      <a:pt x="348615" y="12096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42" name="图形 11" descr="单级齿轮">
              <a:extLst>
                <a:ext uri="{FF2B5EF4-FFF2-40B4-BE49-F238E27FC236}">
                  <a16:creationId xmlns:a16="http://schemas.microsoft.com/office/drawing/2014/main" id="{113C4E9C-1BCC-AF02-4FCA-61C8CEE9BDE1}"/>
                </a:ext>
              </a:extLst>
            </p:cNvPr>
            <p:cNvSpPr/>
            <p:nvPr/>
          </p:nvSpPr>
          <p:spPr>
            <a:xfrm>
              <a:off x="3074066" y="906431"/>
              <a:ext cx="156295" cy="148035"/>
            </a:xfrm>
            <a:custGeom>
              <a:avLst/>
              <a:gdLst>
                <a:gd name="connsiteX0" fmla="*/ 323850 w 648652"/>
                <a:gd name="connsiteY0" fmla="*/ 438150 h 647700"/>
                <a:gd name="connsiteX1" fmla="*/ 209550 w 648652"/>
                <a:gd name="connsiteY1" fmla="*/ 323850 h 647700"/>
                <a:gd name="connsiteX2" fmla="*/ 323850 w 648652"/>
                <a:gd name="connsiteY2" fmla="*/ 209550 h 647700"/>
                <a:gd name="connsiteX3" fmla="*/ 438150 w 648652"/>
                <a:gd name="connsiteY3" fmla="*/ 323850 h 647700"/>
                <a:gd name="connsiteX4" fmla="*/ 323850 w 648652"/>
                <a:gd name="connsiteY4" fmla="*/ 438150 h 647700"/>
                <a:gd name="connsiteX5" fmla="*/ 581025 w 648652"/>
                <a:gd name="connsiteY5" fmla="*/ 252413 h 647700"/>
                <a:gd name="connsiteX6" fmla="*/ 556260 w 648652"/>
                <a:gd name="connsiteY6" fmla="*/ 193358 h 647700"/>
                <a:gd name="connsiteX7" fmla="*/ 580073 w 648652"/>
                <a:gd name="connsiteY7" fmla="*/ 121920 h 647700"/>
                <a:gd name="connsiteX8" fmla="*/ 525780 w 648652"/>
                <a:gd name="connsiteY8" fmla="*/ 67628 h 647700"/>
                <a:gd name="connsiteX9" fmla="*/ 454343 w 648652"/>
                <a:gd name="connsiteY9" fmla="*/ 91440 h 647700"/>
                <a:gd name="connsiteX10" fmla="*/ 394335 w 648652"/>
                <a:gd name="connsiteY10" fmla="*/ 66675 h 647700"/>
                <a:gd name="connsiteX11" fmla="*/ 361950 w 648652"/>
                <a:gd name="connsiteY11" fmla="*/ 0 h 647700"/>
                <a:gd name="connsiteX12" fmla="*/ 285750 w 648652"/>
                <a:gd name="connsiteY12" fmla="*/ 0 h 647700"/>
                <a:gd name="connsiteX13" fmla="*/ 252413 w 648652"/>
                <a:gd name="connsiteY13" fmla="*/ 66675 h 647700"/>
                <a:gd name="connsiteX14" fmla="*/ 193358 w 648652"/>
                <a:gd name="connsiteY14" fmla="*/ 91440 h 647700"/>
                <a:gd name="connsiteX15" fmla="*/ 121920 w 648652"/>
                <a:gd name="connsiteY15" fmla="*/ 67628 h 647700"/>
                <a:gd name="connsiteX16" fmla="*/ 67628 w 648652"/>
                <a:gd name="connsiteY16" fmla="*/ 121920 h 647700"/>
                <a:gd name="connsiteX17" fmla="*/ 91440 w 648652"/>
                <a:gd name="connsiteY17" fmla="*/ 193358 h 647700"/>
                <a:gd name="connsiteX18" fmla="*/ 66675 w 648652"/>
                <a:gd name="connsiteY18" fmla="*/ 253365 h 647700"/>
                <a:gd name="connsiteX19" fmla="*/ 0 w 648652"/>
                <a:gd name="connsiteY19" fmla="*/ 285750 h 647700"/>
                <a:gd name="connsiteX20" fmla="*/ 0 w 648652"/>
                <a:gd name="connsiteY20" fmla="*/ 361950 h 647700"/>
                <a:gd name="connsiteX21" fmla="*/ 66675 w 648652"/>
                <a:gd name="connsiteY21" fmla="*/ 395288 h 647700"/>
                <a:gd name="connsiteX22" fmla="*/ 91440 w 648652"/>
                <a:gd name="connsiteY22" fmla="*/ 454343 h 647700"/>
                <a:gd name="connsiteX23" fmla="*/ 67628 w 648652"/>
                <a:gd name="connsiteY23" fmla="*/ 525780 h 647700"/>
                <a:gd name="connsiteX24" fmla="*/ 121920 w 648652"/>
                <a:gd name="connsiteY24" fmla="*/ 580073 h 647700"/>
                <a:gd name="connsiteX25" fmla="*/ 193358 w 648652"/>
                <a:gd name="connsiteY25" fmla="*/ 556260 h 647700"/>
                <a:gd name="connsiteX26" fmla="*/ 253365 w 648652"/>
                <a:gd name="connsiteY26" fmla="*/ 581025 h 647700"/>
                <a:gd name="connsiteX27" fmla="*/ 286703 w 648652"/>
                <a:gd name="connsiteY27" fmla="*/ 647700 h 647700"/>
                <a:gd name="connsiteX28" fmla="*/ 362903 w 648652"/>
                <a:gd name="connsiteY28" fmla="*/ 647700 h 647700"/>
                <a:gd name="connsiteX29" fmla="*/ 396240 w 648652"/>
                <a:gd name="connsiteY29" fmla="*/ 581025 h 647700"/>
                <a:gd name="connsiteX30" fmla="*/ 455295 w 648652"/>
                <a:gd name="connsiteY30" fmla="*/ 556260 h 647700"/>
                <a:gd name="connsiteX31" fmla="*/ 526733 w 648652"/>
                <a:gd name="connsiteY31" fmla="*/ 580073 h 647700"/>
                <a:gd name="connsiteX32" fmla="*/ 581025 w 648652"/>
                <a:gd name="connsiteY32" fmla="*/ 525780 h 647700"/>
                <a:gd name="connsiteX33" fmla="*/ 557213 w 648652"/>
                <a:gd name="connsiteY33" fmla="*/ 454343 h 647700"/>
                <a:gd name="connsiteX34" fmla="*/ 581978 w 648652"/>
                <a:gd name="connsiteY34" fmla="*/ 394335 h 647700"/>
                <a:gd name="connsiteX35" fmla="*/ 648653 w 648652"/>
                <a:gd name="connsiteY35" fmla="*/ 360998 h 647700"/>
                <a:gd name="connsiteX36" fmla="*/ 648653 w 648652"/>
                <a:gd name="connsiteY36" fmla="*/ 284798 h 647700"/>
                <a:gd name="connsiteX37" fmla="*/ 581025 w 648652"/>
                <a:gd name="connsiteY37" fmla="*/ 252413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48652" h="647700">
                  <a:moveTo>
                    <a:pt x="323850" y="438150"/>
                  </a:moveTo>
                  <a:cubicBezTo>
                    <a:pt x="260985" y="438150"/>
                    <a:pt x="209550" y="386715"/>
                    <a:pt x="209550" y="323850"/>
                  </a:cubicBezTo>
                  <a:cubicBezTo>
                    <a:pt x="209550" y="260985"/>
                    <a:pt x="260985" y="209550"/>
                    <a:pt x="323850" y="209550"/>
                  </a:cubicBezTo>
                  <a:cubicBezTo>
                    <a:pt x="386715" y="209550"/>
                    <a:pt x="438150" y="260985"/>
                    <a:pt x="438150" y="323850"/>
                  </a:cubicBezTo>
                  <a:cubicBezTo>
                    <a:pt x="438150" y="386715"/>
                    <a:pt x="386715" y="438150"/>
                    <a:pt x="323850" y="438150"/>
                  </a:cubicBezTo>
                  <a:close/>
                  <a:moveTo>
                    <a:pt x="581025" y="252413"/>
                  </a:moveTo>
                  <a:cubicBezTo>
                    <a:pt x="575310" y="231458"/>
                    <a:pt x="566738" y="211455"/>
                    <a:pt x="556260" y="193358"/>
                  </a:cubicBezTo>
                  <a:lnTo>
                    <a:pt x="580073" y="121920"/>
                  </a:lnTo>
                  <a:lnTo>
                    <a:pt x="525780" y="67628"/>
                  </a:lnTo>
                  <a:lnTo>
                    <a:pt x="454343" y="91440"/>
                  </a:lnTo>
                  <a:cubicBezTo>
                    <a:pt x="435293" y="80963"/>
                    <a:pt x="415290" y="72390"/>
                    <a:pt x="394335" y="66675"/>
                  </a:cubicBezTo>
                  <a:lnTo>
                    <a:pt x="361950" y="0"/>
                  </a:lnTo>
                  <a:lnTo>
                    <a:pt x="285750" y="0"/>
                  </a:lnTo>
                  <a:lnTo>
                    <a:pt x="252413" y="66675"/>
                  </a:lnTo>
                  <a:cubicBezTo>
                    <a:pt x="231458" y="72390"/>
                    <a:pt x="211455" y="80963"/>
                    <a:pt x="193358" y="91440"/>
                  </a:cubicBezTo>
                  <a:lnTo>
                    <a:pt x="121920" y="67628"/>
                  </a:lnTo>
                  <a:lnTo>
                    <a:pt x="67628" y="121920"/>
                  </a:lnTo>
                  <a:lnTo>
                    <a:pt x="91440" y="193358"/>
                  </a:lnTo>
                  <a:cubicBezTo>
                    <a:pt x="80963" y="212408"/>
                    <a:pt x="72390" y="232410"/>
                    <a:pt x="66675" y="253365"/>
                  </a:cubicBezTo>
                  <a:lnTo>
                    <a:pt x="0" y="285750"/>
                  </a:lnTo>
                  <a:lnTo>
                    <a:pt x="0" y="361950"/>
                  </a:lnTo>
                  <a:lnTo>
                    <a:pt x="66675" y="395288"/>
                  </a:lnTo>
                  <a:cubicBezTo>
                    <a:pt x="72390" y="416243"/>
                    <a:pt x="80963" y="436245"/>
                    <a:pt x="91440" y="454343"/>
                  </a:cubicBezTo>
                  <a:lnTo>
                    <a:pt x="67628" y="525780"/>
                  </a:lnTo>
                  <a:lnTo>
                    <a:pt x="121920" y="580073"/>
                  </a:lnTo>
                  <a:lnTo>
                    <a:pt x="193358" y="556260"/>
                  </a:lnTo>
                  <a:cubicBezTo>
                    <a:pt x="212408" y="566738"/>
                    <a:pt x="232410" y="575310"/>
                    <a:pt x="253365" y="581025"/>
                  </a:cubicBezTo>
                  <a:lnTo>
                    <a:pt x="286703" y="647700"/>
                  </a:lnTo>
                  <a:lnTo>
                    <a:pt x="362903" y="647700"/>
                  </a:lnTo>
                  <a:lnTo>
                    <a:pt x="396240" y="581025"/>
                  </a:lnTo>
                  <a:cubicBezTo>
                    <a:pt x="417195" y="575310"/>
                    <a:pt x="437198" y="566738"/>
                    <a:pt x="455295" y="556260"/>
                  </a:cubicBezTo>
                  <a:lnTo>
                    <a:pt x="526733" y="580073"/>
                  </a:lnTo>
                  <a:lnTo>
                    <a:pt x="581025" y="525780"/>
                  </a:lnTo>
                  <a:lnTo>
                    <a:pt x="557213" y="454343"/>
                  </a:lnTo>
                  <a:cubicBezTo>
                    <a:pt x="567690" y="435293"/>
                    <a:pt x="576263" y="415290"/>
                    <a:pt x="581978" y="394335"/>
                  </a:cubicBezTo>
                  <a:lnTo>
                    <a:pt x="648653" y="360998"/>
                  </a:lnTo>
                  <a:lnTo>
                    <a:pt x="648653" y="284798"/>
                  </a:lnTo>
                  <a:lnTo>
                    <a:pt x="581025" y="25241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3D0C6152-1952-2F00-90AF-B35FA491E0C5}"/>
                </a:ext>
              </a:extLst>
            </p:cNvPr>
            <p:cNvSpPr/>
            <p:nvPr/>
          </p:nvSpPr>
          <p:spPr>
            <a:xfrm>
              <a:off x="3190152" y="870894"/>
              <a:ext cx="219763" cy="4571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" name="圆柱体 45">
              <a:extLst>
                <a:ext uri="{FF2B5EF4-FFF2-40B4-BE49-F238E27FC236}">
                  <a16:creationId xmlns:a16="http://schemas.microsoft.com/office/drawing/2014/main" id="{B4614ACE-B20E-F1E7-E322-6994B5C0C4CE}"/>
                </a:ext>
              </a:extLst>
            </p:cNvPr>
            <p:cNvSpPr/>
            <p:nvPr/>
          </p:nvSpPr>
          <p:spPr>
            <a:xfrm rot="5400000">
              <a:off x="3457755" y="776791"/>
              <a:ext cx="123334" cy="214927"/>
            </a:xfrm>
            <a:prstGeom prst="can">
              <a:avLst/>
            </a:prstGeom>
            <a:solidFill>
              <a:srgbClr val="8F8B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圆柱体 46">
              <a:extLst>
                <a:ext uri="{FF2B5EF4-FFF2-40B4-BE49-F238E27FC236}">
                  <a16:creationId xmlns:a16="http://schemas.microsoft.com/office/drawing/2014/main" id="{EE22C359-1FCC-DAAB-0803-6872ED04D399}"/>
                </a:ext>
              </a:extLst>
            </p:cNvPr>
            <p:cNvSpPr/>
            <p:nvPr/>
          </p:nvSpPr>
          <p:spPr>
            <a:xfrm rot="5400000">
              <a:off x="3153378" y="734348"/>
              <a:ext cx="1294172" cy="359571"/>
            </a:xfrm>
            <a:prstGeom prst="can">
              <a:avLst/>
            </a:prstGeom>
            <a:solidFill>
              <a:srgbClr val="32313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箭头: 右 47">
              <a:extLst>
                <a:ext uri="{FF2B5EF4-FFF2-40B4-BE49-F238E27FC236}">
                  <a16:creationId xmlns:a16="http://schemas.microsoft.com/office/drawing/2014/main" id="{A6844E2D-D05B-D92F-A592-8383D3CE8728}"/>
                </a:ext>
              </a:extLst>
            </p:cNvPr>
            <p:cNvSpPr/>
            <p:nvPr/>
          </p:nvSpPr>
          <p:spPr>
            <a:xfrm>
              <a:off x="240358" y="2742578"/>
              <a:ext cx="1170515" cy="3564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8D1DBCAF-87E8-A730-B6CE-48302F0C565C}"/>
                </a:ext>
              </a:extLst>
            </p:cNvPr>
            <p:cNvSpPr txBox="1"/>
            <p:nvPr/>
          </p:nvSpPr>
          <p:spPr>
            <a:xfrm>
              <a:off x="-312259" y="2971214"/>
              <a:ext cx="1923385" cy="4499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目标速度 </a:t>
              </a:r>
            </a:p>
          </p:txBody>
        </p:sp>
        <p:sp>
          <p:nvSpPr>
            <p:cNvPr id="53" name="箭头: 右 52">
              <a:extLst>
                <a:ext uri="{FF2B5EF4-FFF2-40B4-BE49-F238E27FC236}">
                  <a16:creationId xmlns:a16="http://schemas.microsoft.com/office/drawing/2014/main" id="{306A7513-0F73-03B8-20D3-BC86B22A00BA}"/>
                </a:ext>
              </a:extLst>
            </p:cNvPr>
            <p:cNvSpPr/>
            <p:nvPr/>
          </p:nvSpPr>
          <p:spPr>
            <a:xfrm>
              <a:off x="3116889" y="2805488"/>
              <a:ext cx="2260086" cy="31063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0990BD9E-21AD-9688-3070-58BDCFC71C34}"/>
                </a:ext>
              </a:extLst>
            </p:cNvPr>
            <p:cNvSpPr txBox="1"/>
            <p:nvPr/>
          </p:nvSpPr>
          <p:spPr>
            <a:xfrm>
              <a:off x="3044285" y="3148781"/>
              <a:ext cx="2746608" cy="344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FF0000"/>
                  </a:solidFill>
                </a:rPr>
                <a:t>输出不同占空比</a:t>
              </a:r>
              <a:r>
                <a:rPr lang="en-US" altLang="zh-CN" sz="1200" dirty="0">
                  <a:solidFill>
                    <a:srgbClr val="FF0000"/>
                  </a:solidFill>
                </a:rPr>
                <a:t>PWM</a:t>
              </a:r>
              <a:endParaRPr lang="en-US" altLang="zh-CN" sz="1200" dirty="0"/>
            </a:p>
          </p:txBody>
        </p:sp>
        <p:sp>
          <p:nvSpPr>
            <p:cNvPr id="55" name="箭头: 圆角右 54">
              <a:extLst>
                <a:ext uri="{FF2B5EF4-FFF2-40B4-BE49-F238E27FC236}">
                  <a16:creationId xmlns:a16="http://schemas.microsoft.com/office/drawing/2014/main" id="{4DF8167E-325B-DE78-7A0F-ECC42A213DD7}"/>
                </a:ext>
              </a:extLst>
            </p:cNvPr>
            <p:cNvSpPr/>
            <p:nvPr/>
          </p:nvSpPr>
          <p:spPr>
            <a:xfrm flipH="1">
              <a:off x="4023853" y="667335"/>
              <a:ext cx="1859559" cy="1728430"/>
            </a:xfrm>
            <a:prstGeom prst="bentArrow">
              <a:avLst>
                <a:gd name="adj1" fmla="val 9316"/>
                <a:gd name="adj2" fmla="val 15688"/>
                <a:gd name="adj3" fmla="val 17158"/>
                <a:gd name="adj4" fmla="val 4015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210403AE-3B34-6C77-043B-DBD3E12E16D0}"/>
              </a:ext>
            </a:extLst>
          </p:cNvPr>
          <p:cNvGrpSpPr/>
          <p:nvPr/>
        </p:nvGrpSpPr>
        <p:grpSpPr>
          <a:xfrm>
            <a:off x="7934347" y="4162730"/>
            <a:ext cx="3120630" cy="2207042"/>
            <a:chOff x="-181167" y="267048"/>
            <a:chExt cx="6301461" cy="3226606"/>
          </a:xfrm>
        </p:grpSpPr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id="{CE103A2A-D34A-3455-72FB-AC00D4CF0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4050" y="2502730"/>
              <a:ext cx="796244" cy="613396"/>
            </a:xfrm>
            <a:prstGeom prst="rect">
              <a:avLst/>
            </a:prstGeom>
          </p:spPr>
        </p:pic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C0AD3787-6496-78F6-B4E5-29E305888557}"/>
                </a:ext>
              </a:extLst>
            </p:cNvPr>
            <p:cNvSpPr/>
            <p:nvPr/>
          </p:nvSpPr>
          <p:spPr>
            <a:xfrm>
              <a:off x="1410873" y="2597247"/>
              <a:ext cx="1633412" cy="6470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PID</a:t>
              </a:r>
              <a:endParaRPr lang="zh-CN" altLang="en-US" dirty="0"/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28742AB4-3C93-09C0-5080-D6B4F18BB0E4}"/>
                </a:ext>
              </a:extLst>
            </p:cNvPr>
            <p:cNvSpPr txBox="1"/>
            <p:nvPr/>
          </p:nvSpPr>
          <p:spPr>
            <a:xfrm>
              <a:off x="1805410" y="1709676"/>
              <a:ext cx="1473618" cy="344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FF0000"/>
                  </a:solidFill>
                </a:rPr>
                <a:t>输入当前速度</a:t>
              </a:r>
              <a:endParaRPr lang="en-US" altLang="zh-CN" sz="1200" dirty="0">
                <a:solidFill>
                  <a:srgbClr val="FF0000"/>
                </a:solidFill>
              </a:endParaRPr>
            </a:p>
          </p:txBody>
        </p:sp>
        <p:sp>
          <p:nvSpPr>
            <p:cNvPr id="63" name="箭头: 右 62">
              <a:extLst>
                <a:ext uri="{FF2B5EF4-FFF2-40B4-BE49-F238E27FC236}">
                  <a16:creationId xmlns:a16="http://schemas.microsoft.com/office/drawing/2014/main" id="{CDCF0E73-6968-E659-FF3C-71C32D38CE86}"/>
                </a:ext>
              </a:extLst>
            </p:cNvPr>
            <p:cNvSpPr/>
            <p:nvPr/>
          </p:nvSpPr>
          <p:spPr>
            <a:xfrm rot="5400000">
              <a:off x="1140383" y="1750580"/>
              <a:ext cx="1231232" cy="2730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6ED570E7-C482-90B0-6342-D0D4627C55E8}"/>
                </a:ext>
              </a:extLst>
            </p:cNvPr>
            <p:cNvSpPr/>
            <p:nvPr/>
          </p:nvSpPr>
          <p:spPr>
            <a:xfrm>
              <a:off x="1820593" y="534912"/>
              <a:ext cx="919956" cy="731520"/>
            </a:xfrm>
            <a:prstGeom prst="rect">
              <a:avLst/>
            </a:prstGeom>
            <a:solidFill>
              <a:srgbClr val="C4C7CD"/>
            </a:solidFill>
            <a:ln>
              <a:solidFill>
                <a:srgbClr val="EDEF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056D40D0-6194-9FB5-977B-665360F7BBAC}"/>
                </a:ext>
              </a:extLst>
            </p:cNvPr>
            <p:cNvSpPr/>
            <p:nvPr/>
          </p:nvSpPr>
          <p:spPr>
            <a:xfrm>
              <a:off x="1706589" y="667335"/>
              <a:ext cx="98821" cy="479555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rgbClr val="5B59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: 圆角 65">
              <a:extLst>
                <a:ext uri="{FF2B5EF4-FFF2-40B4-BE49-F238E27FC236}">
                  <a16:creationId xmlns:a16="http://schemas.microsoft.com/office/drawing/2014/main" id="{59D3D001-4D3C-5ED6-3994-8FF334FFFFB9}"/>
                </a:ext>
              </a:extLst>
            </p:cNvPr>
            <p:cNvSpPr/>
            <p:nvPr/>
          </p:nvSpPr>
          <p:spPr>
            <a:xfrm>
              <a:off x="2735869" y="330638"/>
              <a:ext cx="726480" cy="1141611"/>
            </a:xfrm>
            <a:prstGeom prst="roundRect">
              <a:avLst/>
            </a:prstGeom>
            <a:solidFill>
              <a:srgbClr val="B8C0C4"/>
            </a:solidFill>
            <a:ln>
              <a:solidFill>
                <a:srgbClr val="C0C4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: 圆角 66">
              <a:extLst>
                <a:ext uri="{FF2B5EF4-FFF2-40B4-BE49-F238E27FC236}">
                  <a16:creationId xmlns:a16="http://schemas.microsoft.com/office/drawing/2014/main" id="{43F007B4-EDBC-5952-9FE6-B77B295E2AA6}"/>
                </a:ext>
              </a:extLst>
            </p:cNvPr>
            <p:cNvSpPr/>
            <p:nvPr/>
          </p:nvSpPr>
          <p:spPr>
            <a:xfrm>
              <a:off x="1701032" y="1169919"/>
              <a:ext cx="109934" cy="45719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61254476-CED6-D581-B0E1-C989351BEDA3}"/>
                </a:ext>
              </a:extLst>
            </p:cNvPr>
            <p:cNvSpPr/>
            <p:nvPr/>
          </p:nvSpPr>
          <p:spPr>
            <a:xfrm>
              <a:off x="1818550" y="884254"/>
              <a:ext cx="1018238" cy="4571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69" name="图形 9" descr="齿轮">
              <a:extLst>
                <a:ext uri="{FF2B5EF4-FFF2-40B4-BE49-F238E27FC236}">
                  <a16:creationId xmlns:a16="http://schemas.microsoft.com/office/drawing/2014/main" id="{4CE0C60A-C8E9-88DA-95A0-323B40C44B06}"/>
                </a:ext>
              </a:extLst>
            </p:cNvPr>
            <p:cNvGrpSpPr/>
            <p:nvPr/>
          </p:nvGrpSpPr>
          <p:grpSpPr>
            <a:xfrm>
              <a:off x="2981049" y="766855"/>
              <a:ext cx="244439" cy="213593"/>
              <a:chOff x="5764543" y="1985679"/>
              <a:chExt cx="676786" cy="642439"/>
            </a:xfrm>
            <a:solidFill>
              <a:srgbClr val="000000"/>
            </a:solidFill>
          </p:grpSpPr>
          <p:sp>
            <p:nvSpPr>
              <p:cNvPr id="79" name="任意多边形: 形状 78">
                <a:extLst>
                  <a:ext uri="{FF2B5EF4-FFF2-40B4-BE49-F238E27FC236}">
                    <a16:creationId xmlns:a16="http://schemas.microsoft.com/office/drawing/2014/main" id="{9CC42AF8-9604-0E1D-B4A0-F7D40712249A}"/>
                  </a:ext>
                </a:extLst>
              </p:cNvPr>
              <p:cNvSpPr/>
              <p:nvPr/>
            </p:nvSpPr>
            <p:spPr>
              <a:xfrm>
                <a:off x="6035566" y="1985679"/>
                <a:ext cx="405763" cy="404813"/>
              </a:xfrm>
              <a:custGeom>
                <a:avLst/>
                <a:gdLst>
                  <a:gd name="connsiteX0" fmla="*/ 202883 w 405764"/>
                  <a:gd name="connsiteY0" fmla="*/ 274320 h 404812"/>
                  <a:gd name="connsiteX1" fmla="*/ 131445 w 405764"/>
                  <a:gd name="connsiteY1" fmla="*/ 202883 h 404812"/>
                  <a:gd name="connsiteX2" fmla="*/ 202883 w 405764"/>
                  <a:gd name="connsiteY2" fmla="*/ 131445 h 404812"/>
                  <a:gd name="connsiteX3" fmla="*/ 274320 w 405764"/>
                  <a:gd name="connsiteY3" fmla="*/ 202883 h 404812"/>
                  <a:gd name="connsiteX4" fmla="*/ 202883 w 405764"/>
                  <a:gd name="connsiteY4" fmla="*/ 274320 h 404812"/>
                  <a:gd name="connsiteX5" fmla="*/ 363855 w 405764"/>
                  <a:gd name="connsiteY5" fmla="*/ 158115 h 404812"/>
                  <a:gd name="connsiteX6" fmla="*/ 348615 w 405764"/>
                  <a:gd name="connsiteY6" fmla="*/ 120968 h 404812"/>
                  <a:gd name="connsiteX7" fmla="*/ 363855 w 405764"/>
                  <a:gd name="connsiteY7" fmla="*/ 76200 h 404812"/>
                  <a:gd name="connsiteX8" fmla="*/ 329565 w 405764"/>
                  <a:gd name="connsiteY8" fmla="*/ 41910 h 404812"/>
                  <a:gd name="connsiteX9" fmla="*/ 284798 w 405764"/>
                  <a:gd name="connsiteY9" fmla="*/ 57150 h 404812"/>
                  <a:gd name="connsiteX10" fmla="*/ 247650 w 405764"/>
                  <a:gd name="connsiteY10" fmla="*/ 41910 h 404812"/>
                  <a:gd name="connsiteX11" fmla="*/ 226695 w 405764"/>
                  <a:gd name="connsiteY11" fmla="*/ 0 h 404812"/>
                  <a:gd name="connsiteX12" fmla="*/ 179070 w 405764"/>
                  <a:gd name="connsiteY12" fmla="*/ 0 h 404812"/>
                  <a:gd name="connsiteX13" fmla="*/ 158115 w 405764"/>
                  <a:gd name="connsiteY13" fmla="*/ 41910 h 404812"/>
                  <a:gd name="connsiteX14" fmla="*/ 120968 w 405764"/>
                  <a:gd name="connsiteY14" fmla="*/ 57150 h 404812"/>
                  <a:gd name="connsiteX15" fmla="*/ 76200 w 405764"/>
                  <a:gd name="connsiteY15" fmla="*/ 41910 h 404812"/>
                  <a:gd name="connsiteX16" fmla="*/ 41910 w 405764"/>
                  <a:gd name="connsiteY16" fmla="*/ 76200 h 404812"/>
                  <a:gd name="connsiteX17" fmla="*/ 57150 w 405764"/>
                  <a:gd name="connsiteY17" fmla="*/ 120968 h 404812"/>
                  <a:gd name="connsiteX18" fmla="*/ 41910 w 405764"/>
                  <a:gd name="connsiteY18" fmla="*/ 158115 h 404812"/>
                  <a:gd name="connsiteX19" fmla="*/ 0 w 405764"/>
                  <a:gd name="connsiteY19" fmla="*/ 179070 h 404812"/>
                  <a:gd name="connsiteX20" fmla="*/ 0 w 405764"/>
                  <a:gd name="connsiteY20" fmla="*/ 226695 h 404812"/>
                  <a:gd name="connsiteX21" fmla="*/ 41910 w 405764"/>
                  <a:gd name="connsiteY21" fmla="*/ 247650 h 404812"/>
                  <a:gd name="connsiteX22" fmla="*/ 57150 w 405764"/>
                  <a:gd name="connsiteY22" fmla="*/ 284798 h 404812"/>
                  <a:gd name="connsiteX23" fmla="*/ 41910 w 405764"/>
                  <a:gd name="connsiteY23" fmla="*/ 329565 h 404812"/>
                  <a:gd name="connsiteX24" fmla="*/ 75248 w 405764"/>
                  <a:gd name="connsiteY24" fmla="*/ 362903 h 404812"/>
                  <a:gd name="connsiteX25" fmla="*/ 120015 w 405764"/>
                  <a:gd name="connsiteY25" fmla="*/ 347663 h 404812"/>
                  <a:gd name="connsiteX26" fmla="*/ 157163 w 405764"/>
                  <a:gd name="connsiteY26" fmla="*/ 362903 h 404812"/>
                  <a:gd name="connsiteX27" fmla="*/ 178118 w 405764"/>
                  <a:gd name="connsiteY27" fmla="*/ 404813 h 404812"/>
                  <a:gd name="connsiteX28" fmla="*/ 225743 w 405764"/>
                  <a:gd name="connsiteY28" fmla="*/ 404813 h 404812"/>
                  <a:gd name="connsiteX29" fmla="*/ 246698 w 405764"/>
                  <a:gd name="connsiteY29" fmla="*/ 362903 h 404812"/>
                  <a:gd name="connsiteX30" fmla="*/ 283845 w 405764"/>
                  <a:gd name="connsiteY30" fmla="*/ 347663 h 404812"/>
                  <a:gd name="connsiteX31" fmla="*/ 328613 w 405764"/>
                  <a:gd name="connsiteY31" fmla="*/ 362903 h 404812"/>
                  <a:gd name="connsiteX32" fmla="*/ 362903 w 405764"/>
                  <a:gd name="connsiteY32" fmla="*/ 329565 h 404812"/>
                  <a:gd name="connsiteX33" fmla="*/ 347663 w 405764"/>
                  <a:gd name="connsiteY33" fmla="*/ 284798 h 404812"/>
                  <a:gd name="connsiteX34" fmla="*/ 363855 w 405764"/>
                  <a:gd name="connsiteY34" fmla="*/ 247650 h 404812"/>
                  <a:gd name="connsiteX35" fmla="*/ 405765 w 405764"/>
                  <a:gd name="connsiteY35" fmla="*/ 226695 h 404812"/>
                  <a:gd name="connsiteX36" fmla="*/ 405765 w 405764"/>
                  <a:gd name="connsiteY36" fmla="*/ 179070 h 404812"/>
                  <a:gd name="connsiteX37" fmla="*/ 363855 w 405764"/>
                  <a:gd name="connsiteY37" fmla="*/ 158115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05764" h="404812">
                    <a:moveTo>
                      <a:pt x="202883" y="274320"/>
                    </a:moveTo>
                    <a:cubicBezTo>
                      <a:pt x="162877" y="274320"/>
                      <a:pt x="131445" y="241935"/>
                      <a:pt x="131445" y="202883"/>
                    </a:cubicBezTo>
                    <a:cubicBezTo>
                      <a:pt x="131445" y="163830"/>
                      <a:pt x="163830" y="131445"/>
                      <a:pt x="202883" y="131445"/>
                    </a:cubicBezTo>
                    <a:cubicBezTo>
                      <a:pt x="242888" y="131445"/>
                      <a:pt x="274320" y="163830"/>
                      <a:pt x="274320" y="202883"/>
                    </a:cubicBezTo>
                    <a:cubicBezTo>
                      <a:pt x="274320" y="241935"/>
                      <a:pt x="241935" y="274320"/>
                      <a:pt x="202883" y="274320"/>
                    </a:cubicBezTo>
                    <a:close/>
                    <a:moveTo>
                      <a:pt x="363855" y="158115"/>
                    </a:moveTo>
                    <a:cubicBezTo>
                      <a:pt x="360045" y="144780"/>
                      <a:pt x="355283" y="132398"/>
                      <a:pt x="348615" y="120968"/>
                    </a:cubicBez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367" y="50483"/>
                      <a:pt x="260985" y="45720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4780" y="45720"/>
                      <a:pt x="132398" y="50483"/>
                      <a:pt x="120968" y="57150"/>
                    </a:cubicBezTo>
                    <a:lnTo>
                      <a:pt x="76200" y="41910"/>
                    </a:lnTo>
                    <a:lnTo>
                      <a:pt x="41910" y="76200"/>
                    </a:lnTo>
                    <a:lnTo>
                      <a:pt x="57150" y="120968"/>
                    </a:lnTo>
                    <a:cubicBezTo>
                      <a:pt x="50482" y="132398"/>
                      <a:pt x="45720" y="144780"/>
                      <a:pt x="41910" y="158115"/>
                    </a:cubicBezTo>
                    <a:lnTo>
                      <a:pt x="0" y="179070"/>
                    </a:lnTo>
                    <a:lnTo>
                      <a:pt x="0" y="226695"/>
                    </a:lnTo>
                    <a:lnTo>
                      <a:pt x="41910" y="247650"/>
                    </a:lnTo>
                    <a:cubicBezTo>
                      <a:pt x="45720" y="260985"/>
                      <a:pt x="50482" y="273368"/>
                      <a:pt x="57150" y="284798"/>
                    </a:cubicBezTo>
                    <a:lnTo>
                      <a:pt x="41910" y="329565"/>
                    </a:lnTo>
                    <a:lnTo>
                      <a:pt x="75248" y="362903"/>
                    </a:lnTo>
                    <a:lnTo>
                      <a:pt x="120015" y="347663"/>
                    </a:lnTo>
                    <a:cubicBezTo>
                      <a:pt x="131445" y="354330"/>
                      <a:pt x="143827" y="359093"/>
                      <a:pt x="157163" y="362903"/>
                    </a:cubicBezTo>
                    <a:lnTo>
                      <a:pt x="178118" y="404813"/>
                    </a:lnTo>
                    <a:lnTo>
                      <a:pt x="225743" y="404813"/>
                    </a:lnTo>
                    <a:lnTo>
                      <a:pt x="246698" y="362903"/>
                    </a:lnTo>
                    <a:cubicBezTo>
                      <a:pt x="260033" y="359093"/>
                      <a:pt x="272415" y="354330"/>
                      <a:pt x="283845" y="347663"/>
                    </a:cubicBezTo>
                    <a:lnTo>
                      <a:pt x="328613" y="362903"/>
                    </a:lnTo>
                    <a:lnTo>
                      <a:pt x="362903" y="329565"/>
                    </a:lnTo>
                    <a:lnTo>
                      <a:pt x="347663" y="284798"/>
                    </a:lnTo>
                    <a:cubicBezTo>
                      <a:pt x="354330" y="273368"/>
                      <a:pt x="360045" y="260033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0" name="任意多边形: 形状 79">
                <a:extLst>
                  <a:ext uri="{FF2B5EF4-FFF2-40B4-BE49-F238E27FC236}">
                    <a16:creationId xmlns:a16="http://schemas.microsoft.com/office/drawing/2014/main" id="{2CC5A25B-3C8D-9ADD-67E4-D795CAB71E57}"/>
                  </a:ext>
                </a:extLst>
              </p:cNvPr>
              <p:cNvSpPr/>
              <p:nvPr/>
            </p:nvSpPr>
            <p:spPr>
              <a:xfrm>
                <a:off x="5764543" y="2223306"/>
                <a:ext cx="405765" cy="404812"/>
              </a:xfrm>
              <a:custGeom>
                <a:avLst/>
                <a:gdLst>
                  <a:gd name="connsiteX0" fmla="*/ 202883 w 405765"/>
                  <a:gd name="connsiteY0" fmla="*/ 274320 h 404812"/>
                  <a:gd name="connsiteX1" fmla="*/ 131445 w 405765"/>
                  <a:gd name="connsiteY1" fmla="*/ 202882 h 404812"/>
                  <a:gd name="connsiteX2" fmla="*/ 202883 w 405765"/>
                  <a:gd name="connsiteY2" fmla="*/ 131445 h 404812"/>
                  <a:gd name="connsiteX3" fmla="*/ 274320 w 405765"/>
                  <a:gd name="connsiteY3" fmla="*/ 202882 h 404812"/>
                  <a:gd name="connsiteX4" fmla="*/ 202883 w 405765"/>
                  <a:gd name="connsiteY4" fmla="*/ 274320 h 404812"/>
                  <a:gd name="connsiteX5" fmla="*/ 202883 w 405765"/>
                  <a:gd name="connsiteY5" fmla="*/ 274320 h 404812"/>
                  <a:gd name="connsiteX6" fmla="*/ 348615 w 405765"/>
                  <a:gd name="connsiteY6" fmla="*/ 120967 h 404812"/>
                  <a:gd name="connsiteX7" fmla="*/ 363855 w 405765"/>
                  <a:gd name="connsiteY7" fmla="*/ 76200 h 404812"/>
                  <a:gd name="connsiteX8" fmla="*/ 329565 w 405765"/>
                  <a:gd name="connsiteY8" fmla="*/ 41910 h 404812"/>
                  <a:gd name="connsiteX9" fmla="*/ 284798 w 405765"/>
                  <a:gd name="connsiteY9" fmla="*/ 57150 h 404812"/>
                  <a:gd name="connsiteX10" fmla="*/ 247650 w 405765"/>
                  <a:gd name="connsiteY10" fmla="*/ 41910 h 404812"/>
                  <a:gd name="connsiteX11" fmla="*/ 226695 w 405765"/>
                  <a:gd name="connsiteY11" fmla="*/ 0 h 404812"/>
                  <a:gd name="connsiteX12" fmla="*/ 179070 w 405765"/>
                  <a:gd name="connsiteY12" fmla="*/ 0 h 404812"/>
                  <a:gd name="connsiteX13" fmla="*/ 158115 w 405765"/>
                  <a:gd name="connsiteY13" fmla="*/ 41910 h 404812"/>
                  <a:gd name="connsiteX14" fmla="*/ 120968 w 405765"/>
                  <a:gd name="connsiteY14" fmla="*/ 57150 h 404812"/>
                  <a:gd name="connsiteX15" fmla="*/ 76200 w 405765"/>
                  <a:gd name="connsiteY15" fmla="*/ 41910 h 404812"/>
                  <a:gd name="connsiteX16" fmla="*/ 42863 w 405765"/>
                  <a:gd name="connsiteY16" fmla="*/ 75247 h 404812"/>
                  <a:gd name="connsiteX17" fmla="*/ 57150 w 405765"/>
                  <a:gd name="connsiteY17" fmla="*/ 120015 h 404812"/>
                  <a:gd name="connsiteX18" fmla="*/ 41910 w 405765"/>
                  <a:gd name="connsiteY18" fmla="*/ 157163 h 404812"/>
                  <a:gd name="connsiteX19" fmla="*/ 0 w 405765"/>
                  <a:gd name="connsiteY19" fmla="*/ 178117 h 404812"/>
                  <a:gd name="connsiteX20" fmla="*/ 0 w 405765"/>
                  <a:gd name="connsiteY20" fmla="*/ 225742 h 404812"/>
                  <a:gd name="connsiteX21" fmla="*/ 41910 w 405765"/>
                  <a:gd name="connsiteY21" fmla="*/ 246698 h 404812"/>
                  <a:gd name="connsiteX22" fmla="*/ 57150 w 405765"/>
                  <a:gd name="connsiteY22" fmla="*/ 283845 h 404812"/>
                  <a:gd name="connsiteX23" fmla="*/ 42863 w 405765"/>
                  <a:gd name="connsiteY23" fmla="*/ 328613 h 404812"/>
                  <a:gd name="connsiteX24" fmla="*/ 76200 w 405765"/>
                  <a:gd name="connsiteY24" fmla="*/ 361950 h 404812"/>
                  <a:gd name="connsiteX25" fmla="*/ 120968 w 405765"/>
                  <a:gd name="connsiteY25" fmla="*/ 347663 h 404812"/>
                  <a:gd name="connsiteX26" fmla="*/ 158115 w 405765"/>
                  <a:gd name="connsiteY26" fmla="*/ 362903 h 404812"/>
                  <a:gd name="connsiteX27" fmla="*/ 179070 w 405765"/>
                  <a:gd name="connsiteY27" fmla="*/ 404813 h 404812"/>
                  <a:gd name="connsiteX28" fmla="*/ 226695 w 405765"/>
                  <a:gd name="connsiteY28" fmla="*/ 404813 h 404812"/>
                  <a:gd name="connsiteX29" fmla="*/ 247650 w 405765"/>
                  <a:gd name="connsiteY29" fmla="*/ 362903 h 404812"/>
                  <a:gd name="connsiteX30" fmla="*/ 284798 w 405765"/>
                  <a:gd name="connsiteY30" fmla="*/ 347663 h 404812"/>
                  <a:gd name="connsiteX31" fmla="*/ 329565 w 405765"/>
                  <a:gd name="connsiteY31" fmla="*/ 362903 h 404812"/>
                  <a:gd name="connsiteX32" fmla="*/ 362903 w 405765"/>
                  <a:gd name="connsiteY32" fmla="*/ 328613 h 404812"/>
                  <a:gd name="connsiteX33" fmla="*/ 348615 w 405765"/>
                  <a:gd name="connsiteY33" fmla="*/ 284798 h 404812"/>
                  <a:gd name="connsiteX34" fmla="*/ 363855 w 405765"/>
                  <a:gd name="connsiteY34" fmla="*/ 247650 h 404812"/>
                  <a:gd name="connsiteX35" fmla="*/ 405765 w 405765"/>
                  <a:gd name="connsiteY35" fmla="*/ 226695 h 404812"/>
                  <a:gd name="connsiteX36" fmla="*/ 405765 w 405765"/>
                  <a:gd name="connsiteY36" fmla="*/ 179070 h 404812"/>
                  <a:gd name="connsiteX37" fmla="*/ 363855 w 405765"/>
                  <a:gd name="connsiteY37" fmla="*/ 158115 h 404812"/>
                  <a:gd name="connsiteX38" fmla="*/ 348615 w 405765"/>
                  <a:gd name="connsiteY38" fmla="*/ 120967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05765" h="404812">
                    <a:moveTo>
                      <a:pt x="202883" y="274320"/>
                    </a:moveTo>
                    <a:cubicBezTo>
                      <a:pt x="162878" y="274320"/>
                      <a:pt x="131445" y="241935"/>
                      <a:pt x="131445" y="202882"/>
                    </a:cubicBezTo>
                    <a:cubicBezTo>
                      <a:pt x="131445" y="162877"/>
                      <a:pt x="163830" y="131445"/>
                      <a:pt x="202883" y="131445"/>
                    </a:cubicBezTo>
                    <a:cubicBezTo>
                      <a:pt x="242888" y="131445"/>
                      <a:pt x="274320" y="163830"/>
                      <a:pt x="274320" y="202882"/>
                    </a:cubicBezTo>
                    <a:cubicBezTo>
                      <a:pt x="274320" y="241935"/>
                      <a:pt x="242888" y="274320"/>
                      <a:pt x="202883" y="274320"/>
                    </a:cubicBezTo>
                    <a:lnTo>
                      <a:pt x="202883" y="274320"/>
                    </a:lnTo>
                    <a:close/>
                    <a:moveTo>
                      <a:pt x="348615" y="120967"/>
                    </a:move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368" y="50482"/>
                      <a:pt x="260033" y="45720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4780" y="45720"/>
                      <a:pt x="132398" y="50482"/>
                      <a:pt x="120968" y="57150"/>
                    </a:cubicBezTo>
                    <a:lnTo>
                      <a:pt x="76200" y="41910"/>
                    </a:lnTo>
                    <a:lnTo>
                      <a:pt x="42863" y="75247"/>
                    </a:lnTo>
                    <a:lnTo>
                      <a:pt x="57150" y="120015"/>
                    </a:lnTo>
                    <a:cubicBezTo>
                      <a:pt x="50483" y="131445"/>
                      <a:pt x="45720" y="144780"/>
                      <a:pt x="41910" y="157163"/>
                    </a:cubicBezTo>
                    <a:lnTo>
                      <a:pt x="0" y="178117"/>
                    </a:lnTo>
                    <a:lnTo>
                      <a:pt x="0" y="225742"/>
                    </a:lnTo>
                    <a:lnTo>
                      <a:pt x="41910" y="246698"/>
                    </a:lnTo>
                    <a:cubicBezTo>
                      <a:pt x="45720" y="260032"/>
                      <a:pt x="50483" y="272415"/>
                      <a:pt x="57150" y="283845"/>
                    </a:cubicBezTo>
                    <a:lnTo>
                      <a:pt x="42863" y="328613"/>
                    </a:lnTo>
                    <a:lnTo>
                      <a:pt x="76200" y="361950"/>
                    </a:lnTo>
                    <a:lnTo>
                      <a:pt x="120968" y="347663"/>
                    </a:lnTo>
                    <a:cubicBezTo>
                      <a:pt x="132398" y="354330"/>
                      <a:pt x="144780" y="359092"/>
                      <a:pt x="158115" y="362903"/>
                    </a:cubicBezTo>
                    <a:lnTo>
                      <a:pt x="179070" y="404813"/>
                    </a:lnTo>
                    <a:lnTo>
                      <a:pt x="226695" y="404813"/>
                    </a:lnTo>
                    <a:lnTo>
                      <a:pt x="247650" y="362903"/>
                    </a:lnTo>
                    <a:cubicBezTo>
                      <a:pt x="260985" y="359092"/>
                      <a:pt x="273368" y="354330"/>
                      <a:pt x="284798" y="347663"/>
                    </a:cubicBezTo>
                    <a:lnTo>
                      <a:pt x="329565" y="362903"/>
                    </a:lnTo>
                    <a:lnTo>
                      <a:pt x="362903" y="328613"/>
                    </a:lnTo>
                    <a:lnTo>
                      <a:pt x="348615" y="284798"/>
                    </a:lnTo>
                    <a:cubicBezTo>
                      <a:pt x="355283" y="273367"/>
                      <a:pt x="360045" y="260985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ubicBezTo>
                      <a:pt x="360045" y="144780"/>
                      <a:pt x="355283" y="132397"/>
                      <a:pt x="348615" y="12096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70" name="图形 11" descr="单级齿轮">
              <a:extLst>
                <a:ext uri="{FF2B5EF4-FFF2-40B4-BE49-F238E27FC236}">
                  <a16:creationId xmlns:a16="http://schemas.microsoft.com/office/drawing/2014/main" id="{B9B93C7B-2CFD-AED1-182A-1AB574002185}"/>
                </a:ext>
              </a:extLst>
            </p:cNvPr>
            <p:cNvSpPr/>
            <p:nvPr/>
          </p:nvSpPr>
          <p:spPr>
            <a:xfrm>
              <a:off x="3074066" y="906431"/>
              <a:ext cx="156295" cy="148035"/>
            </a:xfrm>
            <a:custGeom>
              <a:avLst/>
              <a:gdLst>
                <a:gd name="connsiteX0" fmla="*/ 323850 w 648652"/>
                <a:gd name="connsiteY0" fmla="*/ 438150 h 647700"/>
                <a:gd name="connsiteX1" fmla="*/ 209550 w 648652"/>
                <a:gd name="connsiteY1" fmla="*/ 323850 h 647700"/>
                <a:gd name="connsiteX2" fmla="*/ 323850 w 648652"/>
                <a:gd name="connsiteY2" fmla="*/ 209550 h 647700"/>
                <a:gd name="connsiteX3" fmla="*/ 438150 w 648652"/>
                <a:gd name="connsiteY3" fmla="*/ 323850 h 647700"/>
                <a:gd name="connsiteX4" fmla="*/ 323850 w 648652"/>
                <a:gd name="connsiteY4" fmla="*/ 438150 h 647700"/>
                <a:gd name="connsiteX5" fmla="*/ 581025 w 648652"/>
                <a:gd name="connsiteY5" fmla="*/ 252413 h 647700"/>
                <a:gd name="connsiteX6" fmla="*/ 556260 w 648652"/>
                <a:gd name="connsiteY6" fmla="*/ 193358 h 647700"/>
                <a:gd name="connsiteX7" fmla="*/ 580073 w 648652"/>
                <a:gd name="connsiteY7" fmla="*/ 121920 h 647700"/>
                <a:gd name="connsiteX8" fmla="*/ 525780 w 648652"/>
                <a:gd name="connsiteY8" fmla="*/ 67628 h 647700"/>
                <a:gd name="connsiteX9" fmla="*/ 454343 w 648652"/>
                <a:gd name="connsiteY9" fmla="*/ 91440 h 647700"/>
                <a:gd name="connsiteX10" fmla="*/ 394335 w 648652"/>
                <a:gd name="connsiteY10" fmla="*/ 66675 h 647700"/>
                <a:gd name="connsiteX11" fmla="*/ 361950 w 648652"/>
                <a:gd name="connsiteY11" fmla="*/ 0 h 647700"/>
                <a:gd name="connsiteX12" fmla="*/ 285750 w 648652"/>
                <a:gd name="connsiteY12" fmla="*/ 0 h 647700"/>
                <a:gd name="connsiteX13" fmla="*/ 252413 w 648652"/>
                <a:gd name="connsiteY13" fmla="*/ 66675 h 647700"/>
                <a:gd name="connsiteX14" fmla="*/ 193358 w 648652"/>
                <a:gd name="connsiteY14" fmla="*/ 91440 h 647700"/>
                <a:gd name="connsiteX15" fmla="*/ 121920 w 648652"/>
                <a:gd name="connsiteY15" fmla="*/ 67628 h 647700"/>
                <a:gd name="connsiteX16" fmla="*/ 67628 w 648652"/>
                <a:gd name="connsiteY16" fmla="*/ 121920 h 647700"/>
                <a:gd name="connsiteX17" fmla="*/ 91440 w 648652"/>
                <a:gd name="connsiteY17" fmla="*/ 193358 h 647700"/>
                <a:gd name="connsiteX18" fmla="*/ 66675 w 648652"/>
                <a:gd name="connsiteY18" fmla="*/ 253365 h 647700"/>
                <a:gd name="connsiteX19" fmla="*/ 0 w 648652"/>
                <a:gd name="connsiteY19" fmla="*/ 285750 h 647700"/>
                <a:gd name="connsiteX20" fmla="*/ 0 w 648652"/>
                <a:gd name="connsiteY20" fmla="*/ 361950 h 647700"/>
                <a:gd name="connsiteX21" fmla="*/ 66675 w 648652"/>
                <a:gd name="connsiteY21" fmla="*/ 395288 h 647700"/>
                <a:gd name="connsiteX22" fmla="*/ 91440 w 648652"/>
                <a:gd name="connsiteY22" fmla="*/ 454343 h 647700"/>
                <a:gd name="connsiteX23" fmla="*/ 67628 w 648652"/>
                <a:gd name="connsiteY23" fmla="*/ 525780 h 647700"/>
                <a:gd name="connsiteX24" fmla="*/ 121920 w 648652"/>
                <a:gd name="connsiteY24" fmla="*/ 580073 h 647700"/>
                <a:gd name="connsiteX25" fmla="*/ 193358 w 648652"/>
                <a:gd name="connsiteY25" fmla="*/ 556260 h 647700"/>
                <a:gd name="connsiteX26" fmla="*/ 253365 w 648652"/>
                <a:gd name="connsiteY26" fmla="*/ 581025 h 647700"/>
                <a:gd name="connsiteX27" fmla="*/ 286703 w 648652"/>
                <a:gd name="connsiteY27" fmla="*/ 647700 h 647700"/>
                <a:gd name="connsiteX28" fmla="*/ 362903 w 648652"/>
                <a:gd name="connsiteY28" fmla="*/ 647700 h 647700"/>
                <a:gd name="connsiteX29" fmla="*/ 396240 w 648652"/>
                <a:gd name="connsiteY29" fmla="*/ 581025 h 647700"/>
                <a:gd name="connsiteX30" fmla="*/ 455295 w 648652"/>
                <a:gd name="connsiteY30" fmla="*/ 556260 h 647700"/>
                <a:gd name="connsiteX31" fmla="*/ 526733 w 648652"/>
                <a:gd name="connsiteY31" fmla="*/ 580073 h 647700"/>
                <a:gd name="connsiteX32" fmla="*/ 581025 w 648652"/>
                <a:gd name="connsiteY32" fmla="*/ 525780 h 647700"/>
                <a:gd name="connsiteX33" fmla="*/ 557213 w 648652"/>
                <a:gd name="connsiteY33" fmla="*/ 454343 h 647700"/>
                <a:gd name="connsiteX34" fmla="*/ 581978 w 648652"/>
                <a:gd name="connsiteY34" fmla="*/ 394335 h 647700"/>
                <a:gd name="connsiteX35" fmla="*/ 648653 w 648652"/>
                <a:gd name="connsiteY35" fmla="*/ 360998 h 647700"/>
                <a:gd name="connsiteX36" fmla="*/ 648653 w 648652"/>
                <a:gd name="connsiteY36" fmla="*/ 284798 h 647700"/>
                <a:gd name="connsiteX37" fmla="*/ 581025 w 648652"/>
                <a:gd name="connsiteY37" fmla="*/ 252413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48652" h="647700">
                  <a:moveTo>
                    <a:pt x="323850" y="438150"/>
                  </a:moveTo>
                  <a:cubicBezTo>
                    <a:pt x="260985" y="438150"/>
                    <a:pt x="209550" y="386715"/>
                    <a:pt x="209550" y="323850"/>
                  </a:cubicBezTo>
                  <a:cubicBezTo>
                    <a:pt x="209550" y="260985"/>
                    <a:pt x="260985" y="209550"/>
                    <a:pt x="323850" y="209550"/>
                  </a:cubicBezTo>
                  <a:cubicBezTo>
                    <a:pt x="386715" y="209550"/>
                    <a:pt x="438150" y="260985"/>
                    <a:pt x="438150" y="323850"/>
                  </a:cubicBezTo>
                  <a:cubicBezTo>
                    <a:pt x="438150" y="386715"/>
                    <a:pt x="386715" y="438150"/>
                    <a:pt x="323850" y="438150"/>
                  </a:cubicBezTo>
                  <a:close/>
                  <a:moveTo>
                    <a:pt x="581025" y="252413"/>
                  </a:moveTo>
                  <a:cubicBezTo>
                    <a:pt x="575310" y="231458"/>
                    <a:pt x="566738" y="211455"/>
                    <a:pt x="556260" y="193358"/>
                  </a:cubicBezTo>
                  <a:lnTo>
                    <a:pt x="580073" y="121920"/>
                  </a:lnTo>
                  <a:lnTo>
                    <a:pt x="525780" y="67628"/>
                  </a:lnTo>
                  <a:lnTo>
                    <a:pt x="454343" y="91440"/>
                  </a:lnTo>
                  <a:cubicBezTo>
                    <a:pt x="435293" y="80963"/>
                    <a:pt x="415290" y="72390"/>
                    <a:pt x="394335" y="66675"/>
                  </a:cubicBezTo>
                  <a:lnTo>
                    <a:pt x="361950" y="0"/>
                  </a:lnTo>
                  <a:lnTo>
                    <a:pt x="285750" y="0"/>
                  </a:lnTo>
                  <a:lnTo>
                    <a:pt x="252413" y="66675"/>
                  </a:lnTo>
                  <a:cubicBezTo>
                    <a:pt x="231458" y="72390"/>
                    <a:pt x="211455" y="80963"/>
                    <a:pt x="193358" y="91440"/>
                  </a:cubicBezTo>
                  <a:lnTo>
                    <a:pt x="121920" y="67628"/>
                  </a:lnTo>
                  <a:lnTo>
                    <a:pt x="67628" y="121920"/>
                  </a:lnTo>
                  <a:lnTo>
                    <a:pt x="91440" y="193358"/>
                  </a:lnTo>
                  <a:cubicBezTo>
                    <a:pt x="80963" y="212408"/>
                    <a:pt x="72390" y="232410"/>
                    <a:pt x="66675" y="253365"/>
                  </a:cubicBezTo>
                  <a:lnTo>
                    <a:pt x="0" y="285750"/>
                  </a:lnTo>
                  <a:lnTo>
                    <a:pt x="0" y="361950"/>
                  </a:lnTo>
                  <a:lnTo>
                    <a:pt x="66675" y="395288"/>
                  </a:lnTo>
                  <a:cubicBezTo>
                    <a:pt x="72390" y="416243"/>
                    <a:pt x="80963" y="436245"/>
                    <a:pt x="91440" y="454343"/>
                  </a:cubicBezTo>
                  <a:lnTo>
                    <a:pt x="67628" y="525780"/>
                  </a:lnTo>
                  <a:lnTo>
                    <a:pt x="121920" y="580073"/>
                  </a:lnTo>
                  <a:lnTo>
                    <a:pt x="193358" y="556260"/>
                  </a:lnTo>
                  <a:cubicBezTo>
                    <a:pt x="212408" y="566738"/>
                    <a:pt x="232410" y="575310"/>
                    <a:pt x="253365" y="581025"/>
                  </a:cubicBezTo>
                  <a:lnTo>
                    <a:pt x="286703" y="647700"/>
                  </a:lnTo>
                  <a:lnTo>
                    <a:pt x="362903" y="647700"/>
                  </a:lnTo>
                  <a:lnTo>
                    <a:pt x="396240" y="581025"/>
                  </a:lnTo>
                  <a:cubicBezTo>
                    <a:pt x="417195" y="575310"/>
                    <a:pt x="437198" y="566738"/>
                    <a:pt x="455295" y="556260"/>
                  </a:cubicBezTo>
                  <a:lnTo>
                    <a:pt x="526733" y="580073"/>
                  </a:lnTo>
                  <a:lnTo>
                    <a:pt x="581025" y="525780"/>
                  </a:lnTo>
                  <a:lnTo>
                    <a:pt x="557213" y="454343"/>
                  </a:lnTo>
                  <a:cubicBezTo>
                    <a:pt x="567690" y="435293"/>
                    <a:pt x="576263" y="415290"/>
                    <a:pt x="581978" y="394335"/>
                  </a:cubicBezTo>
                  <a:lnTo>
                    <a:pt x="648653" y="360998"/>
                  </a:lnTo>
                  <a:lnTo>
                    <a:pt x="648653" y="284798"/>
                  </a:lnTo>
                  <a:lnTo>
                    <a:pt x="581025" y="25241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964CC557-AF25-E9CE-4DA4-572C20C24F62}"/>
                </a:ext>
              </a:extLst>
            </p:cNvPr>
            <p:cNvSpPr/>
            <p:nvPr/>
          </p:nvSpPr>
          <p:spPr>
            <a:xfrm>
              <a:off x="3190152" y="870894"/>
              <a:ext cx="219763" cy="4571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2" name="圆柱体 71">
              <a:extLst>
                <a:ext uri="{FF2B5EF4-FFF2-40B4-BE49-F238E27FC236}">
                  <a16:creationId xmlns:a16="http://schemas.microsoft.com/office/drawing/2014/main" id="{477F9136-FF0B-1786-8AB2-44A6B7550D9A}"/>
                </a:ext>
              </a:extLst>
            </p:cNvPr>
            <p:cNvSpPr/>
            <p:nvPr/>
          </p:nvSpPr>
          <p:spPr>
            <a:xfrm rot="5400000">
              <a:off x="3457755" y="776791"/>
              <a:ext cx="123334" cy="214927"/>
            </a:xfrm>
            <a:prstGeom prst="can">
              <a:avLst/>
            </a:prstGeom>
            <a:solidFill>
              <a:srgbClr val="8F8B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圆柱体 72">
              <a:extLst>
                <a:ext uri="{FF2B5EF4-FFF2-40B4-BE49-F238E27FC236}">
                  <a16:creationId xmlns:a16="http://schemas.microsoft.com/office/drawing/2014/main" id="{2EE8E14C-F484-1F00-FE04-42C0ECE4F3E2}"/>
                </a:ext>
              </a:extLst>
            </p:cNvPr>
            <p:cNvSpPr/>
            <p:nvPr/>
          </p:nvSpPr>
          <p:spPr>
            <a:xfrm rot="5400000">
              <a:off x="3153378" y="734348"/>
              <a:ext cx="1294172" cy="359571"/>
            </a:xfrm>
            <a:prstGeom prst="can">
              <a:avLst/>
            </a:prstGeom>
            <a:solidFill>
              <a:srgbClr val="32313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箭头: 右 73">
              <a:extLst>
                <a:ext uri="{FF2B5EF4-FFF2-40B4-BE49-F238E27FC236}">
                  <a16:creationId xmlns:a16="http://schemas.microsoft.com/office/drawing/2014/main" id="{45857566-0279-E15C-58DB-DFC83B58C479}"/>
                </a:ext>
              </a:extLst>
            </p:cNvPr>
            <p:cNvSpPr/>
            <p:nvPr/>
          </p:nvSpPr>
          <p:spPr>
            <a:xfrm>
              <a:off x="240358" y="2742578"/>
              <a:ext cx="1170515" cy="3564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095F2A31-4596-DD78-EC74-559F814E970B}"/>
                </a:ext>
              </a:extLst>
            </p:cNvPr>
            <p:cNvSpPr txBox="1"/>
            <p:nvPr/>
          </p:nvSpPr>
          <p:spPr>
            <a:xfrm>
              <a:off x="-181167" y="2399645"/>
              <a:ext cx="1266818" cy="3831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目标速度 </a:t>
              </a:r>
            </a:p>
          </p:txBody>
        </p:sp>
        <p:sp>
          <p:nvSpPr>
            <p:cNvPr id="76" name="箭头: 右 75">
              <a:extLst>
                <a:ext uri="{FF2B5EF4-FFF2-40B4-BE49-F238E27FC236}">
                  <a16:creationId xmlns:a16="http://schemas.microsoft.com/office/drawing/2014/main" id="{E3D9FDA6-BF84-3C82-2BED-6386889EC79D}"/>
                </a:ext>
              </a:extLst>
            </p:cNvPr>
            <p:cNvSpPr/>
            <p:nvPr/>
          </p:nvSpPr>
          <p:spPr>
            <a:xfrm>
              <a:off x="3116889" y="2805488"/>
              <a:ext cx="2260086" cy="31063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A0E74ACD-2B55-C644-D597-546DD9A44152}"/>
                </a:ext>
              </a:extLst>
            </p:cNvPr>
            <p:cNvSpPr txBox="1"/>
            <p:nvPr/>
          </p:nvSpPr>
          <p:spPr>
            <a:xfrm>
              <a:off x="3044285" y="3148781"/>
              <a:ext cx="2746608" cy="344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FF0000"/>
                  </a:solidFill>
                </a:rPr>
                <a:t>输出不同占空比</a:t>
              </a:r>
              <a:r>
                <a:rPr lang="en-US" altLang="zh-CN" sz="1200" dirty="0">
                  <a:solidFill>
                    <a:srgbClr val="FF0000"/>
                  </a:solidFill>
                </a:rPr>
                <a:t>PWM</a:t>
              </a:r>
              <a:endParaRPr lang="en-US" altLang="zh-CN" sz="1200" dirty="0"/>
            </a:p>
          </p:txBody>
        </p:sp>
        <p:sp>
          <p:nvSpPr>
            <p:cNvPr id="78" name="箭头: 圆角右 77">
              <a:extLst>
                <a:ext uri="{FF2B5EF4-FFF2-40B4-BE49-F238E27FC236}">
                  <a16:creationId xmlns:a16="http://schemas.microsoft.com/office/drawing/2014/main" id="{C0FB577D-0962-A523-2054-80F7CB9A3831}"/>
                </a:ext>
              </a:extLst>
            </p:cNvPr>
            <p:cNvSpPr/>
            <p:nvPr/>
          </p:nvSpPr>
          <p:spPr>
            <a:xfrm flipH="1">
              <a:off x="4023853" y="667335"/>
              <a:ext cx="1859559" cy="1728430"/>
            </a:xfrm>
            <a:prstGeom prst="bentArrow">
              <a:avLst>
                <a:gd name="adj1" fmla="val 9316"/>
                <a:gd name="adj2" fmla="val 15688"/>
                <a:gd name="adj3" fmla="val 17158"/>
                <a:gd name="adj4" fmla="val 4015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3CBF5C9-61ED-BCAE-45B8-768697BAC0D2}"/>
              </a:ext>
            </a:extLst>
          </p:cNvPr>
          <p:cNvSpPr txBox="1"/>
          <p:nvPr/>
        </p:nvSpPr>
        <p:spPr>
          <a:xfrm>
            <a:off x="10244891" y="148331"/>
            <a:ext cx="2040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17-</a:t>
            </a:r>
            <a:r>
              <a:rPr lang="zh-CN" altLang="en-US" dirty="0"/>
              <a:t>航向角</a:t>
            </a:r>
            <a:r>
              <a:rPr lang="en-US" altLang="zh-CN" dirty="0"/>
              <a:t>PID</a:t>
            </a:r>
            <a:r>
              <a:rPr lang="zh-CN" altLang="en-US" dirty="0"/>
              <a:t>控制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D30C126-9B1D-5113-78CD-D55D5110071C}"/>
              </a:ext>
            </a:extLst>
          </p:cNvPr>
          <p:cNvGrpSpPr/>
          <p:nvPr/>
        </p:nvGrpSpPr>
        <p:grpSpPr>
          <a:xfrm rot="1392277">
            <a:off x="-472548" y="-16445"/>
            <a:ext cx="6345007" cy="2657954"/>
            <a:chOff x="-388022" y="-95303"/>
            <a:chExt cx="6345007" cy="2657954"/>
          </a:xfrm>
        </p:grpSpPr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7BA0EE52-3E3E-D59C-55C9-9AEF27F28B90}"/>
                </a:ext>
              </a:extLst>
            </p:cNvPr>
            <p:cNvGrpSpPr/>
            <p:nvPr/>
          </p:nvGrpSpPr>
          <p:grpSpPr>
            <a:xfrm rot="20720718">
              <a:off x="1337585" y="-95303"/>
              <a:ext cx="4619400" cy="2657954"/>
              <a:chOff x="191325" y="292780"/>
              <a:chExt cx="4619400" cy="2657954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55F880CA-28C1-D504-393B-645665A79594}"/>
                  </a:ext>
                </a:extLst>
              </p:cNvPr>
              <p:cNvGrpSpPr/>
              <p:nvPr/>
            </p:nvGrpSpPr>
            <p:grpSpPr>
              <a:xfrm>
                <a:off x="191325" y="292780"/>
                <a:ext cx="2275454" cy="2657954"/>
                <a:chOff x="305217" y="128078"/>
                <a:chExt cx="2429018" cy="2657954"/>
              </a:xfrm>
            </p:grpSpPr>
            <p:grpSp>
              <p:nvGrpSpPr>
                <p:cNvPr id="2" name="组合 1">
                  <a:extLst>
                    <a:ext uri="{FF2B5EF4-FFF2-40B4-BE49-F238E27FC236}">
                      <a16:creationId xmlns:a16="http://schemas.microsoft.com/office/drawing/2014/main" id="{5E978F24-BE2A-967F-B3C4-C64ECF314252}"/>
                    </a:ext>
                  </a:extLst>
                </p:cNvPr>
                <p:cNvGrpSpPr/>
                <p:nvPr/>
              </p:nvGrpSpPr>
              <p:grpSpPr>
                <a:xfrm>
                  <a:off x="305217" y="128078"/>
                  <a:ext cx="2429018" cy="2657954"/>
                  <a:chOff x="2541734" y="1627729"/>
                  <a:chExt cx="2429018" cy="2657954"/>
                </a:xfrm>
              </p:grpSpPr>
              <p:sp>
                <p:nvSpPr>
                  <p:cNvPr id="18" name="矩形 17">
                    <a:extLst>
                      <a:ext uri="{FF2B5EF4-FFF2-40B4-BE49-F238E27FC236}">
                        <a16:creationId xmlns:a16="http://schemas.microsoft.com/office/drawing/2014/main" id="{922F41EB-4322-EB5A-C681-C776FAF6E53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39482" y="1823179"/>
                    <a:ext cx="1526946" cy="2130232"/>
                  </a:xfrm>
                  <a:prstGeom prst="rect">
                    <a:avLst/>
                  </a:prstGeom>
                  <a:solidFill>
                    <a:schemeClr val="accent4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" name="矩形: 圆角 18">
                    <a:extLst>
                      <a:ext uri="{FF2B5EF4-FFF2-40B4-BE49-F238E27FC236}">
                        <a16:creationId xmlns:a16="http://schemas.microsoft.com/office/drawing/2014/main" id="{5D053A02-03B2-3A75-71DA-ACCDFD3E251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839920" y="1683450"/>
                    <a:ext cx="285832" cy="550212"/>
                  </a:xfrm>
                  <a:prstGeom prst="round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" name="矩形: 圆角 20">
                    <a:extLst>
                      <a:ext uri="{FF2B5EF4-FFF2-40B4-BE49-F238E27FC236}">
                        <a16:creationId xmlns:a16="http://schemas.microsoft.com/office/drawing/2014/main" id="{44FB0E8C-8E85-4D4D-B98E-67EF5E5C51C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867741" y="3574606"/>
                    <a:ext cx="285832" cy="550212"/>
                  </a:xfrm>
                  <a:prstGeom prst="round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" name="椭圆 21">
                    <a:extLst>
                      <a:ext uri="{FF2B5EF4-FFF2-40B4-BE49-F238E27FC236}">
                        <a16:creationId xmlns:a16="http://schemas.microsoft.com/office/drawing/2014/main" id="{12320FF7-B81D-2881-C00D-803692C5273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513314" y="2794180"/>
                    <a:ext cx="183033" cy="217732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" name="矩形: 圆角 22">
                    <a:extLst>
                      <a:ext uri="{FF2B5EF4-FFF2-40B4-BE49-F238E27FC236}">
                        <a16:creationId xmlns:a16="http://schemas.microsoft.com/office/drawing/2014/main" id="{AB6133BC-E360-C81E-7D3F-C860D55587B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367380" y="1935421"/>
                    <a:ext cx="231726" cy="61052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" name="矩形: 圆角 23">
                    <a:extLst>
                      <a:ext uri="{FF2B5EF4-FFF2-40B4-BE49-F238E27FC236}">
                        <a16:creationId xmlns:a16="http://schemas.microsoft.com/office/drawing/2014/main" id="{F39080A9-9FA9-1606-8AAB-AEF9B57FDAF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362568" y="3233163"/>
                    <a:ext cx="241349" cy="61052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" name="矩形 24">
                    <a:extLst>
                      <a:ext uri="{FF2B5EF4-FFF2-40B4-BE49-F238E27FC236}">
                        <a16:creationId xmlns:a16="http://schemas.microsoft.com/office/drawing/2014/main" id="{F974BB6A-C5DF-5D39-746F-F81519A33EE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943749" y="2089493"/>
                    <a:ext cx="98203" cy="92684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" name="矩形 25">
                    <a:extLst>
                      <a:ext uri="{FF2B5EF4-FFF2-40B4-BE49-F238E27FC236}">
                        <a16:creationId xmlns:a16="http://schemas.microsoft.com/office/drawing/2014/main" id="{24B20228-5476-10E5-260A-85CA5C877D3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952975" y="3631044"/>
                    <a:ext cx="98203" cy="92684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" name="箭头: 右 27">
                    <a:extLst>
                      <a:ext uri="{FF2B5EF4-FFF2-40B4-BE49-F238E27FC236}">
                        <a16:creationId xmlns:a16="http://schemas.microsoft.com/office/drawing/2014/main" id="{9C5C8D8B-A9AC-DF8A-18B1-FB8898F42AA9}"/>
                      </a:ext>
                    </a:extLst>
                  </p:cNvPr>
                  <p:cNvSpPr/>
                  <p:nvPr/>
                </p:nvSpPr>
                <p:spPr>
                  <a:xfrm>
                    <a:off x="4085674" y="2713826"/>
                    <a:ext cx="217734" cy="229020"/>
                  </a:xfrm>
                  <a:prstGeom prst="rightArrow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D9168646-1444-FA1B-E8CA-0882F2360154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2303287" y="3857796"/>
                    <a:ext cx="680571" cy="1752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1000" dirty="0"/>
                      <a:t>电机</a:t>
                    </a:r>
                    <a:r>
                      <a:rPr lang="en-US" altLang="zh-CN" sz="1000" dirty="0"/>
                      <a:t>1</a:t>
                    </a:r>
                    <a:endParaRPr lang="zh-CN" altLang="en-US" sz="1000" dirty="0"/>
                  </a:p>
                </p:txBody>
              </p:sp>
              <p:sp>
                <p:nvSpPr>
                  <p:cNvPr id="32" name="文本框 31">
                    <a:extLst>
                      <a:ext uri="{FF2B5EF4-FFF2-40B4-BE49-F238E27FC236}">
                        <a16:creationId xmlns:a16="http://schemas.microsoft.com/office/drawing/2014/main" id="{2A65F318-20F4-7895-1B40-EDC8EA0E99A4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2335023" y="1912336"/>
                    <a:ext cx="588626" cy="1752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1000" dirty="0"/>
                      <a:t>电机</a:t>
                    </a:r>
                    <a:r>
                      <a:rPr lang="en-US" altLang="zh-CN" sz="1000" dirty="0"/>
                      <a:t>2</a:t>
                    </a:r>
                    <a:endParaRPr lang="zh-CN" altLang="en-US" sz="1000" dirty="0"/>
                  </a:p>
                </p:txBody>
              </p:sp>
              <p:sp>
                <p:nvSpPr>
                  <p:cNvPr id="43" name="文本框 42">
                    <a:extLst>
                      <a:ext uri="{FF2B5EF4-FFF2-40B4-BE49-F238E27FC236}">
                        <a16:creationId xmlns:a16="http://schemas.microsoft.com/office/drawing/2014/main" id="{5178F72E-A629-D39B-0DDC-B217400AB5DC}"/>
                      </a:ext>
                    </a:extLst>
                  </p:cNvPr>
                  <p:cNvSpPr txBox="1"/>
                  <p:nvPr/>
                </p:nvSpPr>
                <p:spPr>
                  <a:xfrm>
                    <a:off x="2692015" y="3954703"/>
                    <a:ext cx="4411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CN" altLang="en-US" sz="1000" dirty="0"/>
                      <a:t>右边</a:t>
                    </a:r>
                  </a:p>
                </p:txBody>
              </p:sp>
              <p:sp>
                <p:nvSpPr>
                  <p:cNvPr id="44" name="文本框 43">
                    <a:extLst>
                      <a:ext uri="{FF2B5EF4-FFF2-40B4-BE49-F238E27FC236}">
                        <a16:creationId xmlns:a16="http://schemas.microsoft.com/office/drawing/2014/main" id="{4CB0BABE-0C3C-B463-FC8D-3CA98C776B36}"/>
                      </a:ext>
                    </a:extLst>
                  </p:cNvPr>
                  <p:cNvSpPr txBox="1"/>
                  <p:nvPr/>
                </p:nvSpPr>
                <p:spPr>
                  <a:xfrm>
                    <a:off x="2734546" y="1627729"/>
                    <a:ext cx="4411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CN" altLang="en-US" sz="1000" dirty="0"/>
                      <a:t>左边</a:t>
                    </a:r>
                  </a:p>
                </p:txBody>
              </p:sp>
              <p:grpSp>
                <p:nvGrpSpPr>
                  <p:cNvPr id="52" name="组合 51">
                    <a:extLst>
                      <a:ext uri="{FF2B5EF4-FFF2-40B4-BE49-F238E27FC236}">
                        <a16:creationId xmlns:a16="http://schemas.microsoft.com/office/drawing/2014/main" id="{4B8DFCEF-6F9B-6A3B-F7CE-A6D75AD8608C}"/>
                      </a:ext>
                    </a:extLst>
                  </p:cNvPr>
                  <p:cNvGrpSpPr/>
                  <p:nvPr/>
                </p:nvGrpSpPr>
                <p:grpSpPr>
                  <a:xfrm>
                    <a:off x="4696030" y="2458787"/>
                    <a:ext cx="274722" cy="945975"/>
                    <a:chOff x="5157704" y="3320024"/>
                    <a:chExt cx="274722" cy="945975"/>
                  </a:xfrm>
                </p:grpSpPr>
                <p:sp>
                  <p:nvSpPr>
                    <p:cNvPr id="33" name="矩形: 圆角 32">
                      <a:extLst>
                        <a:ext uri="{FF2B5EF4-FFF2-40B4-BE49-F238E27FC236}">
                          <a16:creationId xmlns:a16="http://schemas.microsoft.com/office/drawing/2014/main" id="{767DA312-2F51-944A-CCFB-1397EDB09A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57705" y="3320024"/>
                      <a:ext cx="180937" cy="945975"/>
                    </a:xfrm>
                    <a:prstGeom prst="roundRect">
                      <a:avLst/>
                    </a:prstGeom>
                    <a:solidFill>
                      <a:srgbClr val="0070C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" name="圆柱体 48">
                      <a:extLst>
                        <a:ext uri="{FF2B5EF4-FFF2-40B4-BE49-F238E27FC236}">
                          <a16:creationId xmlns:a16="http://schemas.microsoft.com/office/drawing/2014/main" id="{DC267115-F173-00EF-61BA-B150CE1BDD4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5134554" y="3476003"/>
                      <a:ext cx="318340" cy="272040"/>
                    </a:xfrm>
                    <a:prstGeom prst="can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" name="圆柱体 49">
                      <a:extLst>
                        <a:ext uri="{FF2B5EF4-FFF2-40B4-BE49-F238E27FC236}">
                          <a16:creationId xmlns:a16="http://schemas.microsoft.com/office/drawing/2014/main" id="{36F2EEAD-B0E1-9F84-7F1B-351C40EBE57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5137236" y="3861758"/>
                      <a:ext cx="318340" cy="272040"/>
                    </a:xfrm>
                    <a:prstGeom prst="can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pic>
              <p:nvPicPr>
                <p:cNvPr id="4" name="图片 3">
                  <a:extLst>
                    <a:ext uri="{FF2B5EF4-FFF2-40B4-BE49-F238E27FC236}">
                      <a16:creationId xmlns:a16="http://schemas.microsoft.com/office/drawing/2014/main" id="{688F7F5F-4FBC-35BC-830B-FD0E5A795E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19341015">
                  <a:off x="1333076" y="1022476"/>
                  <a:ext cx="702906" cy="643770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</p:grp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B175A1B7-0FA8-9785-AA1D-CED35A81CEF5}"/>
                  </a:ext>
                </a:extLst>
              </p:cNvPr>
              <p:cNvCxnSpPr>
                <a:cxnSpLocks/>
              </p:cNvCxnSpPr>
              <p:nvPr/>
            </p:nvCxnSpPr>
            <p:spPr>
              <a:xfrm rot="21587992" flipV="1">
                <a:off x="1583840" y="1371191"/>
                <a:ext cx="3226885" cy="1255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E2E7DD4D-2410-A2E9-39A9-EF17B84785C0}"/>
                </a:ext>
              </a:extLst>
            </p:cNvPr>
            <p:cNvCxnSpPr>
              <a:cxnSpLocks/>
            </p:cNvCxnSpPr>
            <p:nvPr/>
          </p:nvCxnSpPr>
          <p:spPr>
            <a:xfrm rot="20720718" flipV="1">
              <a:off x="-388022" y="1815554"/>
              <a:ext cx="3073178" cy="3972"/>
            </a:xfrm>
            <a:prstGeom prst="line">
              <a:avLst/>
            </a:prstGeom>
            <a:ln w="19050" cap="flat" cmpd="sng" algn="ctr">
              <a:noFill/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1BF3B368-1377-08DF-5EDC-127DD37B7E0A}"/>
              </a:ext>
            </a:extLst>
          </p:cNvPr>
          <p:cNvCxnSpPr>
            <a:cxnSpLocks/>
          </p:cNvCxnSpPr>
          <p:nvPr/>
        </p:nvCxnSpPr>
        <p:spPr>
          <a:xfrm flipV="1">
            <a:off x="2534363" y="1221221"/>
            <a:ext cx="9539579" cy="25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箭头: 圆角右 91">
            <a:extLst>
              <a:ext uri="{FF2B5EF4-FFF2-40B4-BE49-F238E27FC236}">
                <a16:creationId xmlns:a16="http://schemas.microsoft.com/office/drawing/2014/main" id="{875704B8-AC48-617E-24F9-AB143C221952}"/>
              </a:ext>
            </a:extLst>
          </p:cNvPr>
          <p:cNvSpPr/>
          <p:nvPr/>
        </p:nvSpPr>
        <p:spPr>
          <a:xfrm>
            <a:off x="5897974" y="3325426"/>
            <a:ext cx="2049967" cy="1475902"/>
          </a:xfrm>
          <a:prstGeom prst="bentArrow">
            <a:avLst>
              <a:gd name="adj1" fmla="val 8035"/>
              <a:gd name="adj2" fmla="val 11556"/>
              <a:gd name="adj3" fmla="val 11876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4" name="箭头: 圆角右 93">
            <a:extLst>
              <a:ext uri="{FF2B5EF4-FFF2-40B4-BE49-F238E27FC236}">
                <a16:creationId xmlns:a16="http://schemas.microsoft.com/office/drawing/2014/main" id="{7B113646-5CB1-73C7-21C0-A8BCC9295CDD}"/>
              </a:ext>
            </a:extLst>
          </p:cNvPr>
          <p:cNvSpPr/>
          <p:nvPr/>
        </p:nvSpPr>
        <p:spPr>
          <a:xfrm flipV="1">
            <a:off x="5897974" y="4811578"/>
            <a:ext cx="2207135" cy="1299958"/>
          </a:xfrm>
          <a:prstGeom prst="bentArrow">
            <a:avLst>
              <a:gd name="adj1" fmla="val 9548"/>
              <a:gd name="adj2" fmla="val 11556"/>
              <a:gd name="adj3" fmla="val 11876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20963F5F-9378-914A-4ABE-8966C0A924CB}"/>
              </a:ext>
            </a:extLst>
          </p:cNvPr>
          <p:cNvSpPr txBox="1"/>
          <p:nvPr/>
        </p:nvSpPr>
        <p:spPr>
          <a:xfrm>
            <a:off x="5385595" y="3088493"/>
            <a:ext cx="3265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基础速度</a:t>
            </a:r>
            <a:r>
              <a:rPr lang="en-US" altLang="zh-CN" dirty="0"/>
              <a:t>1.5+</a:t>
            </a:r>
            <a:r>
              <a:rPr lang="zh-CN" altLang="en-US" dirty="0"/>
              <a:t>车轮差速值</a:t>
            </a:r>
            <a:endParaRPr lang="en-US" altLang="zh-CN" dirty="0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584BFA11-3D47-B061-DEF0-A65327987061}"/>
              </a:ext>
            </a:extLst>
          </p:cNvPr>
          <p:cNvSpPr txBox="1"/>
          <p:nvPr/>
        </p:nvSpPr>
        <p:spPr>
          <a:xfrm>
            <a:off x="5613767" y="6005297"/>
            <a:ext cx="2491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基础速度</a:t>
            </a:r>
            <a:r>
              <a:rPr lang="en-US" altLang="zh-CN" dirty="0"/>
              <a:t>-</a:t>
            </a:r>
            <a:r>
              <a:rPr lang="zh-CN" altLang="en-US" dirty="0"/>
              <a:t>车轮差速值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73376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4AFA30F3-C64C-B311-D9AF-BB4FB15A136E}"/>
              </a:ext>
            </a:extLst>
          </p:cNvPr>
          <p:cNvSpPr/>
          <p:nvPr/>
        </p:nvSpPr>
        <p:spPr>
          <a:xfrm>
            <a:off x="2710822" y="3841260"/>
            <a:ext cx="1633412" cy="6470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PID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B28E335-F9E0-B87E-E5EF-AEA623C0A9AF}"/>
              </a:ext>
            </a:extLst>
          </p:cNvPr>
          <p:cNvSpPr txBox="1"/>
          <p:nvPr/>
        </p:nvSpPr>
        <p:spPr>
          <a:xfrm>
            <a:off x="1528581" y="2819311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当前航向</a:t>
            </a:r>
            <a:r>
              <a:rPr lang="zh-CN" altLang="en-US">
                <a:solidFill>
                  <a:srgbClr val="FF0000"/>
                </a:solidFill>
              </a:rPr>
              <a:t>角 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1FB39502-E355-3C4C-AEF0-A4FC32F30101}"/>
              </a:ext>
            </a:extLst>
          </p:cNvPr>
          <p:cNvSpPr/>
          <p:nvPr/>
        </p:nvSpPr>
        <p:spPr>
          <a:xfrm rot="5400000">
            <a:off x="2449867" y="3004127"/>
            <a:ext cx="950321" cy="5349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DA3A517C-3FC9-4617-D815-6473CB266D37}"/>
              </a:ext>
            </a:extLst>
          </p:cNvPr>
          <p:cNvSpPr/>
          <p:nvPr/>
        </p:nvSpPr>
        <p:spPr>
          <a:xfrm>
            <a:off x="1487059" y="4003715"/>
            <a:ext cx="1170514" cy="3564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9E142B1-F87B-25EF-B2FC-8FCE74A920C7}"/>
              </a:ext>
            </a:extLst>
          </p:cNvPr>
          <p:cNvSpPr txBox="1"/>
          <p:nvPr/>
        </p:nvSpPr>
        <p:spPr>
          <a:xfrm>
            <a:off x="1267459" y="4301401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目标航向</a:t>
            </a:r>
            <a:r>
              <a:rPr lang="zh-CN" altLang="en-US"/>
              <a:t>角 </a:t>
            </a:r>
            <a:endParaRPr lang="zh-CN" altLang="en-US" dirty="0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35499FA1-5FA2-8912-33E7-46683EDE4483}"/>
              </a:ext>
            </a:extLst>
          </p:cNvPr>
          <p:cNvSpPr/>
          <p:nvPr/>
        </p:nvSpPr>
        <p:spPr>
          <a:xfrm>
            <a:off x="4416838" y="4049501"/>
            <a:ext cx="1114125" cy="310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542094B-9B0B-7A37-D343-C9E871ED5558}"/>
              </a:ext>
            </a:extLst>
          </p:cNvPr>
          <p:cNvSpPr txBox="1"/>
          <p:nvPr/>
        </p:nvSpPr>
        <p:spPr>
          <a:xfrm>
            <a:off x="4268169" y="3719148"/>
            <a:ext cx="2109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车轮差速</a:t>
            </a:r>
            <a:r>
              <a:rPr lang="zh-CN" altLang="en-US"/>
              <a:t>值 </a:t>
            </a:r>
            <a:endParaRPr lang="en-US" altLang="zh-CN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BF4F907-E147-2D5D-316F-274248FFB52B}"/>
              </a:ext>
            </a:extLst>
          </p:cNvPr>
          <p:cNvGrpSpPr/>
          <p:nvPr/>
        </p:nvGrpSpPr>
        <p:grpSpPr>
          <a:xfrm>
            <a:off x="7361884" y="1107992"/>
            <a:ext cx="3185550" cy="2207042"/>
            <a:chOff x="-312259" y="267048"/>
            <a:chExt cx="6432553" cy="3226606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AC09D5AF-41D7-03D1-CBC9-BDA5D62CB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4050" y="2502730"/>
              <a:ext cx="796244" cy="613396"/>
            </a:xfrm>
            <a:prstGeom prst="rect">
              <a:avLst/>
            </a:prstGeom>
          </p:spPr>
        </p:pic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701CF190-67F4-87E1-B8E1-5633DC68017E}"/>
                </a:ext>
              </a:extLst>
            </p:cNvPr>
            <p:cNvSpPr/>
            <p:nvPr/>
          </p:nvSpPr>
          <p:spPr>
            <a:xfrm>
              <a:off x="1410873" y="2597247"/>
              <a:ext cx="1633412" cy="6470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PID</a:t>
              </a:r>
              <a:endParaRPr lang="zh-CN" altLang="en-US" dirty="0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E164BDFE-3FD4-173A-C4B6-A16A2747D373}"/>
                </a:ext>
              </a:extLst>
            </p:cNvPr>
            <p:cNvSpPr txBox="1"/>
            <p:nvPr/>
          </p:nvSpPr>
          <p:spPr>
            <a:xfrm>
              <a:off x="1805410" y="1709676"/>
              <a:ext cx="1473618" cy="344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FF0000"/>
                  </a:solidFill>
                </a:rPr>
                <a:t>输入当前速度</a:t>
              </a:r>
              <a:endParaRPr lang="en-US" altLang="zh-CN" sz="1200" dirty="0">
                <a:solidFill>
                  <a:srgbClr val="FF0000"/>
                </a:solidFill>
              </a:endParaRPr>
            </a:p>
          </p:txBody>
        </p:sp>
        <p:sp>
          <p:nvSpPr>
            <p:cNvPr id="35" name="箭头: 右 34">
              <a:extLst>
                <a:ext uri="{FF2B5EF4-FFF2-40B4-BE49-F238E27FC236}">
                  <a16:creationId xmlns:a16="http://schemas.microsoft.com/office/drawing/2014/main" id="{935896D0-5D09-4265-A6D3-3A0E33D2C11B}"/>
                </a:ext>
              </a:extLst>
            </p:cNvPr>
            <p:cNvSpPr/>
            <p:nvPr/>
          </p:nvSpPr>
          <p:spPr>
            <a:xfrm rot="5400000">
              <a:off x="1140383" y="1750580"/>
              <a:ext cx="1231232" cy="2730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36A1A059-426B-A784-3357-F84FDDE18242}"/>
                </a:ext>
              </a:extLst>
            </p:cNvPr>
            <p:cNvSpPr/>
            <p:nvPr/>
          </p:nvSpPr>
          <p:spPr>
            <a:xfrm>
              <a:off x="1820593" y="534912"/>
              <a:ext cx="919956" cy="731520"/>
            </a:xfrm>
            <a:prstGeom prst="rect">
              <a:avLst/>
            </a:prstGeom>
            <a:solidFill>
              <a:srgbClr val="C4C7CD"/>
            </a:solidFill>
            <a:ln>
              <a:solidFill>
                <a:srgbClr val="EDEF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CFDD9955-CBE0-3756-6E80-70858F9EFED2}"/>
                </a:ext>
              </a:extLst>
            </p:cNvPr>
            <p:cNvSpPr/>
            <p:nvPr/>
          </p:nvSpPr>
          <p:spPr>
            <a:xfrm>
              <a:off x="1706589" y="667335"/>
              <a:ext cx="98821" cy="479555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rgbClr val="5B59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25F633E8-3BD3-F52F-E9A1-643793A8002A}"/>
                </a:ext>
              </a:extLst>
            </p:cNvPr>
            <p:cNvSpPr/>
            <p:nvPr/>
          </p:nvSpPr>
          <p:spPr>
            <a:xfrm>
              <a:off x="2735869" y="330638"/>
              <a:ext cx="726480" cy="1141611"/>
            </a:xfrm>
            <a:prstGeom prst="roundRect">
              <a:avLst/>
            </a:prstGeom>
            <a:solidFill>
              <a:srgbClr val="B8C0C4"/>
            </a:solidFill>
            <a:ln>
              <a:solidFill>
                <a:srgbClr val="C0C4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9A69B4E1-D9C0-EB7F-0430-C5422FE1B710}"/>
                </a:ext>
              </a:extLst>
            </p:cNvPr>
            <p:cNvSpPr/>
            <p:nvPr/>
          </p:nvSpPr>
          <p:spPr>
            <a:xfrm>
              <a:off x="1701032" y="1169919"/>
              <a:ext cx="109934" cy="45719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EC209907-3DB3-037E-96A9-08A8DE0D6765}"/>
                </a:ext>
              </a:extLst>
            </p:cNvPr>
            <p:cNvSpPr/>
            <p:nvPr/>
          </p:nvSpPr>
          <p:spPr>
            <a:xfrm>
              <a:off x="1818550" y="884254"/>
              <a:ext cx="1018238" cy="4571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41" name="图形 9" descr="齿轮">
              <a:extLst>
                <a:ext uri="{FF2B5EF4-FFF2-40B4-BE49-F238E27FC236}">
                  <a16:creationId xmlns:a16="http://schemas.microsoft.com/office/drawing/2014/main" id="{A4A3279F-C596-944F-9547-AA3903F2D87F}"/>
                </a:ext>
              </a:extLst>
            </p:cNvPr>
            <p:cNvGrpSpPr/>
            <p:nvPr/>
          </p:nvGrpSpPr>
          <p:grpSpPr>
            <a:xfrm>
              <a:off x="2981049" y="766855"/>
              <a:ext cx="244439" cy="213593"/>
              <a:chOff x="5764543" y="1985679"/>
              <a:chExt cx="676786" cy="642439"/>
            </a:xfrm>
            <a:solidFill>
              <a:srgbClr val="000000"/>
            </a:solidFill>
          </p:grpSpPr>
          <p:sp>
            <p:nvSpPr>
              <p:cNvPr id="56" name="任意多边形: 形状 55">
                <a:extLst>
                  <a:ext uri="{FF2B5EF4-FFF2-40B4-BE49-F238E27FC236}">
                    <a16:creationId xmlns:a16="http://schemas.microsoft.com/office/drawing/2014/main" id="{4E4F4AFC-375D-488F-DD80-968F6E2CDAAD}"/>
                  </a:ext>
                </a:extLst>
              </p:cNvPr>
              <p:cNvSpPr/>
              <p:nvPr/>
            </p:nvSpPr>
            <p:spPr>
              <a:xfrm>
                <a:off x="6035566" y="1985679"/>
                <a:ext cx="405763" cy="404813"/>
              </a:xfrm>
              <a:custGeom>
                <a:avLst/>
                <a:gdLst>
                  <a:gd name="connsiteX0" fmla="*/ 202883 w 405764"/>
                  <a:gd name="connsiteY0" fmla="*/ 274320 h 404812"/>
                  <a:gd name="connsiteX1" fmla="*/ 131445 w 405764"/>
                  <a:gd name="connsiteY1" fmla="*/ 202883 h 404812"/>
                  <a:gd name="connsiteX2" fmla="*/ 202883 w 405764"/>
                  <a:gd name="connsiteY2" fmla="*/ 131445 h 404812"/>
                  <a:gd name="connsiteX3" fmla="*/ 274320 w 405764"/>
                  <a:gd name="connsiteY3" fmla="*/ 202883 h 404812"/>
                  <a:gd name="connsiteX4" fmla="*/ 202883 w 405764"/>
                  <a:gd name="connsiteY4" fmla="*/ 274320 h 404812"/>
                  <a:gd name="connsiteX5" fmla="*/ 363855 w 405764"/>
                  <a:gd name="connsiteY5" fmla="*/ 158115 h 404812"/>
                  <a:gd name="connsiteX6" fmla="*/ 348615 w 405764"/>
                  <a:gd name="connsiteY6" fmla="*/ 120968 h 404812"/>
                  <a:gd name="connsiteX7" fmla="*/ 363855 w 405764"/>
                  <a:gd name="connsiteY7" fmla="*/ 76200 h 404812"/>
                  <a:gd name="connsiteX8" fmla="*/ 329565 w 405764"/>
                  <a:gd name="connsiteY8" fmla="*/ 41910 h 404812"/>
                  <a:gd name="connsiteX9" fmla="*/ 284798 w 405764"/>
                  <a:gd name="connsiteY9" fmla="*/ 57150 h 404812"/>
                  <a:gd name="connsiteX10" fmla="*/ 247650 w 405764"/>
                  <a:gd name="connsiteY10" fmla="*/ 41910 h 404812"/>
                  <a:gd name="connsiteX11" fmla="*/ 226695 w 405764"/>
                  <a:gd name="connsiteY11" fmla="*/ 0 h 404812"/>
                  <a:gd name="connsiteX12" fmla="*/ 179070 w 405764"/>
                  <a:gd name="connsiteY12" fmla="*/ 0 h 404812"/>
                  <a:gd name="connsiteX13" fmla="*/ 158115 w 405764"/>
                  <a:gd name="connsiteY13" fmla="*/ 41910 h 404812"/>
                  <a:gd name="connsiteX14" fmla="*/ 120968 w 405764"/>
                  <a:gd name="connsiteY14" fmla="*/ 57150 h 404812"/>
                  <a:gd name="connsiteX15" fmla="*/ 76200 w 405764"/>
                  <a:gd name="connsiteY15" fmla="*/ 41910 h 404812"/>
                  <a:gd name="connsiteX16" fmla="*/ 41910 w 405764"/>
                  <a:gd name="connsiteY16" fmla="*/ 76200 h 404812"/>
                  <a:gd name="connsiteX17" fmla="*/ 57150 w 405764"/>
                  <a:gd name="connsiteY17" fmla="*/ 120968 h 404812"/>
                  <a:gd name="connsiteX18" fmla="*/ 41910 w 405764"/>
                  <a:gd name="connsiteY18" fmla="*/ 158115 h 404812"/>
                  <a:gd name="connsiteX19" fmla="*/ 0 w 405764"/>
                  <a:gd name="connsiteY19" fmla="*/ 179070 h 404812"/>
                  <a:gd name="connsiteX20" fmla="*/ 0 w 405764"/>
                  <a:gd name="connsiteY20" fmla="*/ 226695 h 404812"/>
                  <a:gd name="connsiteX21" fmla="*/ 41910 w 405764"/>
                  <a:gd name="connsiteY21" fmla="*/ 247650 h 404812"/>
                  <a:gd name="connsiteX22" fmla="*/ 57150 w 405764"/>
                  <a:gd name="connsiteY22" fmla="*/ 284798 h 404812"/>
                  <a:gd name="connsiteX23" fmla="*/ 41910 w 405764"/>
                  <a:gd name="connsiteY23" fmla="*/ 329565 h 404812"/>
                  <a:gd name="connsiteX24" fmla="*/ 75248 w 405764"/>
                  <a:gd name="connsiteY24" fmla="*/ 362903 h 404812"/>
                  <a:gd name="connsiteX25" fmla="*/ 120015 w 405764"/>
                  <a:gd name="connsiteY25" fmla="*/ 347663 h 404812"/>
                  <a:gd name="connsiteX26" fmla="*/ 157163 w 405764"/>
                  <a:gd name="connsiteY26" fmla="*/ 362903 h 404812"/>
                  <a:gd name="connsiteX27" fmla="*/ 178118 w 405764"/>
                  <a:gd name="connsiteY27" fmla="*/ 404813 h 404812"/>
                  <a:gd name="connsiteX28" fmla="*/ 225743 w 405764"/>
                  <a:gd name="connsiteY28" fmla="*/ 404813 h 404812"/>
                  <a:gd name="connsiteX29" fmla="*/ 246698 w 405764"/>
                  <a:gd name="connsiteY29" fmla="*/ 362903 h 404812"/>
                  <a:gd name="connsiteX30" fmla="*/ 283845 w 405764"/>
                  <a:gd name="connsiteY30" fmla="*/ 347663 h 404812"/>
                  <a:gd name="connsiteX31" fmla="*/ 328613 w 405764"/>
                  <a:gd name="connsiteY31" fmla="*/ 362903 h 404812"/>
                  <a:gd name="connsiteX32" fmla="*/ 362903 w 405764"/>
                  <a:gd name="connsiteY32" fmla="*/ 329565 h 404812"/>
                  <a:gd name="connsiteX33" fmla="*/ 347663 w 405764"/>
                  <a:gd name="connsiteY33" fmla="*/ 284798 h 404812"/>
                  <a:gd name="connsiteX34" fmla="*/ 363855 w 405764"/>
                  <a:gd name="connsiteY34" fmla="*/ 247650 h 404812"/>
                  <a:gd name="connsiteX35" fmla="*/ 405765 w 405764"/>
                  <a:gd name="connsiteY35" fmla="*/ 226695 h 404812"/>
                  <a:gd name="connsiteX36" fmla="*/ 405765 w 405764"/>
                  <a:gd name="connsiteY36" fmla="*/ 179070 h 404812"/>
                  <a:gd name="connsiteX37" fmla="*/ 363855 w 405764"/>
                  <a:gd name="connsiteY37" fmla="*/ 158115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05764" h="404812">
                    <a:moveTo>
                      <a:pt x="202883" y="274320"/>
                    </a:moveTo>
                    <a:cubicBezTo>
                      <a:pt x="162877" y="274320"/>
                      <a:pt x="131445" y="241935"/>
                      <a:pt x="131445" y="202883"/>
                    </a:cubicBezTo>
                    <a:cubicBezTo>
                      <a:pt x="131445" y="163830"/>
                      <a:pt x="163830" y="131445"/>
                      <a:pt x="202883" y="131445"/>
                    </a:cubicBezTo>
                    <a:cubicBezTo>
                      <a:pt x="242888" y="131445"/>
                      <a:pt x="274320" y="163830"/>
                      <a:pt x="274320" y="202883"/>
                    </a:cubicBezTo>
                    <a:cubicBezTo>
                      <a:pt x="274320" y="241935"/>
                      <a:pt x="241935" y="274320"/>
                      <a:pt x="202883" y="274320"/>
                    </a:cubicBezTo>
                    <a:close/>
                    <a:moveTo>
                      <a:pt x="363855" y="158115"/>
                    </a:moveTo>
                    <a:cubicBezTo>
                      <a:pt x="360045" y="144780"/>
                      <a:pt x="355283" y="132398"/>
                      <a:pt x="348615" y="120968"/>
                    </a:cubicBez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367" y="50483"/>
                      <a:pt x="260985" y="45720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4780" y="45720"/>
                      <a:pt x="132398" y="50483"/>
                      <a:pt x="120968" y="57150"/>
                    </a:cubicBezTo>
                    <a:lnTo>
                      <a:pt x="76200" y="41910"/>
                    </a:lnTo>
                    <a:lnTo>
                      <a:pt x="41910" y="76200"/>
                    </a:lnTo>
                    <a:lnTo>
                      <a:pt x="57150" y="120968"/>
                    </a:lnTo>
                    <a:cubicBezTo>
                      <a:pt x="50482" y="132398"/>
                      <a:pt x="45720" y="144780"/>
                      <a:pt x="41910" y="158115"/>
                    </a:cubicBezTo>
                    <a:lnTo>
                      <a:pt x="0" y="179070"/>
                    </a:lnTo>
                    <a:lnTo>
                      <a:pt x="0" y="226695"/>
                    </a:lnTo>
                    <a:lnTo>
                      <a:pt x="41910" y="247650"/>
                    </a:lnTo>
                    <a:cubicBezTo>
                      <a:pt x="45720" y="260985"/>
                      <a:pt x="50482" y="273368"/>
                      <a:pt x="57150" y="284798"/>
                    </a:cubicBezTo>
                    <a:lnTo>
                      <a:pt x="41910" y="329565"/>
                    </a:lnTo>
                    <a:lnTo>
                      <a:pt x="75248" y="362903"/>
                    </a:lnTo>
                    <a:lnTo>
                      <a:pt x="120015" y="347663"/>
                    </a:lnTo>
                    <a:cubicBezTo>
                      <a:pt x="131445" y="354330"/>
                      <a:pt x="143827" y="359093"/>
                      <a:pt x="157163" y="362903"/>
                    </a:cubicBezTo>
                    <a:lnTo>
                      <a:pt x="178118" y="404813"/>
                    </a:lnTo>
                    <a:lnTo>
                      <a:pt x="225743" y="404813"/>
                    </a:lnTo>
                    <a:lnTo>
                      <a:pt x="246698" y="362903"/>
                    </a:lnTo>
                    <a:cubicBezTo>
                      <a:pt x="260033" y="359093"/>
                      <a:pt x="272415" y="354330"/>
                      <a:pt x="283845" y="347663"/>
                    </a:cubicBezTo>
                    <a:lnTo>
                      <a:pt x="328613" y="362903"/>
                    </a:lnTo>
                    <a:lnTo>
                      <a:pt x="362903" y="329565"/>
                    </a:lnTo>
                    <a:lnTo>
                      <a:pt x="347663" y="284798"/>
                    </a:lnTo>
                    <a:cubicBezTo>
                      <a:pt x="354330" y="273368"/>
                      <a:pt x="360045" y="260033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5321C627-A808-C1D6-C95B-2FD0DA30CD7B}"/>
                  </a:ext>
                </a:extLst>
              </p:cNvPr>
              <p:cNvSpPr/>
              <p:nvPr/>
            </p:nvSpPr>
            <p:spPr>
              <a:xfrm>
                <a:off x="5764543" y="2223306"/>
                <a:ext cx="405765" cy="404812"/>
              </a:xfrm>
              <a:custGeom>
                <a:avLst/>
                <a:gdLst>
                  <a:gd name="connsiteX0" fmla="*/ 202883 w 405765"/>
                  <a:gd name="connsiteY0" fmla="*/ 274320 h 404812"/>
                  <a:gd name="connsiteX1" fmla="*/ 131445 w 405765"/>
                  <a:gd name="connsiteY1" fmla="*/ 202882 h 404812"/>
                  <a:gd name="connsiteX2" fmla="*/ 202883 w 405765"/>
                  <a:gd name="connsiteY2" fmla="*/ 131445 h 404812"/>
                  <a:gd name="connsiteX3" fmla="*/ 274320 w 405765"/>
                  <a:gd name="connsiteY3" fmla="*/ 202882 h 404812"/>
                  <a:gd name="connsiteX4" fmla="*/ 202883 w 405765"/>
                  <a:gd name="connsiteY4" fmla="*/ 274320 h 404812"/>
                  <a:gd name="connsiteX5" fmla="*/ 202883 w 405765"/>
                  <a:gd name="connsiteY5" fmla="*/ 274320 h 404812"/>
                  <a:gd name="connsiteX6" fmla="*/ 348615 w 405765"/>
                  <a:gd name="connsiteY6" fmla="*/ 120967 h 404812"/>
                  <a:gd name="connsiteX7" fmla="*/ 363855 w 405765"/>
                  <a:gd name="connsiteY7" fmla="*/ 76200 h 404812"/>
                  <a:gd name="connsiteX8" fmla="*/ 329565 w 405765"/>
                  <a:gd name="connsiteY8" fmla="*/ 41910 h 404812"/>
                  <a:gd name="connsiteX9" fmla="*/ 284798 w 405765"/>
                  <a:gd name="connsiteY9" fmla="*/ 57150 h 404812"/>
                  <a:gd name="connsiteX10" fmla="*/ 247650 w 405765"/>
                  <a:gd name="connsiteY10" fmla="*/ 41910 h 404812"/>
                  <a:gd name="connsiteX11" fmla="*/ 226695 w 405765"/>
                  <a:gd name="connsiteY11" fmla="*/ 0 h 404812"/>
                  <a:gd name="connsiteX12" fmla="*/ 179070 w 405765"/>
                  <a:gd name="connsiteY12" fmla="*/ 0 h 404812"/>
                  <a:gd name="connsiteX13" fmla="*/ 158115 w 405765"/>
                  <a:gd name="connsiteY13" fmla="*/ 41910 h 404812"/>
                  <a:gd name="connsiteX14" fmla="*/ 120968 w 405765"/>
                  <a:gd name="connsiteY14" fmla="*/ 57150 h 404812"/>
                  <a:gd name="connsiteX15" fmla="*/ 76200 w 405765"/>
                  <a:gd name="connsiteY15" fmla="*/ 41910 h 404812"/>
                  <a:gd name="connsiteX16" fmla="*/ 42863 w 405765"/>
                  <a:gd name="connsiteY16" fmla="*/ 75247 h 404812"/>
                  <a:gd name="connsiteX17" fmla="*/ 57150 w 405765"/>
                  <a:gd name="connsiteY17" fmla="*/ 120015 h 404812"/>
                  <a:gd name="connsiteX18" fmla="*/ 41910 w 405765"/>
                  <a:gd name="connsiteY18" fmla="*/ 157163 h 404812"/>
                  <a:gd name="connsiteX19" fmla="*/ 0 w 405765"/>
                  <a:gd name="connsiteY19" fmla="*/ 178117 h 404812"/>
                  <a:gd name="connsiteX20" fmla="*/ 0 w 405765"/>
                  <a:gd name="connsiteY20" fmla="*/ 225742 h 404812"/>
                  <a:gd name="connsiteX21" fmla="*/ 41910 w 405765"/>
                  <a:gd name="connsiteY21" fmla="*/ 246698 h 404812"/>
                  <a:gd name="connsiteX22" fmla="*/ 57150 w 405765"/>
                  <a:gd name="connsiteY22" fmla="*/ 283845 h 404812"/>
                  <a:gd name="connsiteX23" fmla="*/ 42863 w 405765"/>
                  <a:gd name="connsiteY23" fmla="*/ 328613 h 404812"/>
                  <a:gd name="connsiteX24" fmla="*/ 76200 w 405765"/>
                  <a:gd name="connsiteY24" fmla="*/ 361950 h 404812"/>
                  <a:gd name="connsiteX25" fmla="*/ 120968 w 405765"/>
                  <a:gd name="connsiteY25" fmla="*/ 347663 h 404812"/>
                  <a:gd name="connsiteX26" fmla="*/ 158115 w 405765"/>
                  <a:gd name="connsiteY26" fmla="*/ 362903 h 404812"/>
                  <a:gd name="connsiteX27" fmla="*/ 179070 w 405765"/>
                  <a:gd name="connsiteY27" fmla="*/ 404813 h 404812"/>
                  <a:gd name="connsiteX28" fmla="*/ 226695 w 405765"/>
                  <a:gd name="connsiteY28" fmla="*/ 404813 h 404812"/>
                  <a:gd name="connsiteX29" fmla="*/ 247650 w 405765"/>
                  <a:gd name="connsiteY29" fmla="*/ 362903 h 404812"/>
                  <a:gd name="connsiteX30" fmla="*/ 284798 w 405765"/>
                  <a:gd name="connsiteY30" fmla="*/ 347663 h 404812"/>
                  <a:gd name="connsiteX31" fmla="*/ 329565 w 405765"/>
                  <a:gd name="connsiteY31" fmla="*/ 362903 h 404812"/>
                  <a:gd name="connsiteX32" fmla="*/ 362903 w 405765"/>
                  <a:gd name="connsiteY32" fmla="*/ 328613 h 404812"/>
                  <a:gd name="connsiteX33" fmla="*/ 348615 w 405765"/>
                  <a:gd name="connsiteY33" fmla="*/ 284798 h 404812"/>
                  <a:gd name="connsiteX34" fmla="*/ 363855 w 405765"/>
                  <a:gd name="connsiteY34" fmla="*/ 247650 h 404812"/>
                  <a:gd name="connsiteX35" fmla="*/ 405765 w 405765"/>
                  <a:gd name="connsiteY35" fmla="*/ 226695 h 404812"/>
                  <a:gd name="connsiteX36" fmla="*/ 405765 w 405765"/>
                  <a:gd name="connsiteY36" fmla="*/ 179070 h 404812"/>
                  <a:gd name="connsiteX37" fmla="*/ 363855 w 405765"/>
                  <a:gd name="connsiteY37" fmla="*/ 158115 h 404812"/>
                  <a:gd name="connsiteX38" fmla="*/ 348615 w 405765"/>
                  <a:gd name="connsiteY38" fmla="*/ 120967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05765" h="404812">
                    <a:moveTo>
                      <a:pt x="202883" y="274320"/>
                    </a:moveTo>
                    <a:cubicBezTo>
                      <a:pt x="162878" y="274320"/>
                      <a:pt x="131445" y="241935"/>
                      <a:pt x="131445" y="202882"/>
                    </a:cubicBezTo>
                    <a:cubicBezTo>
                      <a:pt x="131445" y="162877"/>
                      <a:pt x="163830" y="131445"/>
                      <a:pt x="202883" y="131445"/>
                    </a:cubicBezTo>
                    <a:cubicBezTo>
                      <a:pt x="242888" y="131445"/>
                      <a:pt x="274320" y="163830"/>
                      <a:pt x="274320" y="202882"/>
                    </a:cubicBezTo>
                    <a:cubicBezTo>
                      <a:pt x="274320" y="241935"/>
                      <a:pt x="242888" y="274320"/>
                      <a:pt x="202883" y="274320"/>
                    </a:cubicBezTo>
                    <a:lnTo>
                      <a:pt x="202883" y="274320"/>
                    </a:lnTo>
                    <a:close/>
                    <a:moveTo>
                      <a:pt x="348615" y="120967"/>
                    </a:move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368" y="50482"/>
                      <a:pt x="260033" y="45720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4780" y="45720"/>
                      <a:pt x="132398" y="50482"/>
                      <a:pt x="120968" y="57150"/>
                    </a:cubicBezTo>
                    <a:lnTo>
                      <a:pt x="76200" y="41910"/>
                    </a:lnTo>
                    <a:lnTo>
                      <a:pt x="42863" y="75247"/>
                    </a:lnTo>
                    <a:lnTo>
                      <a:pt x="57150" y="120015"/>
                    </a:lnTo>
                    <a:cubicBezTo>
                      <a:pt x="50483" y="131445"/>
                      <a:pt x="45720" y="144780"/>
                      <a:pt x="41910" y="157163"/>
                    </a:cubicBezTo>
                    <a:lnTo>
                      <a:pt x="0" y="178117"/>
                    </a:lnTo>
                    <a:lnTo>
                      <a:pt x="0" y="225742"/>
                    </a:lnTo>
                    <a:lnTo>
                      <a:pt x="41910" y="246698"/>
                    </a:lnTo>
                    <a:cubicBezTo>
                      <a:pt x="45720" y="260032"/>
                      <a:pt x="50483" y="272415"/>
                      <a:pt x="57150" y="283845"/>
                    </a:cubicBezTo>
                    <a:lnTo>
                      <a:pt x="42863" y="328613"/>
                    </a:lnTo>
                    <a:lnTo>
                      <a:pt x="76200" y="361950"/>
                    </a:lnTo>
                    <a:lnTo>
                      <a:pt x="120968" y="347663"/>
                    </a:lnTo>
                    <a:cubicBezTo>
                      <a:pt x="132398" y="354330"/>
                      <a:pt x="144780" y="359092"/>
                      <a:pt x="158115" y="362903"/>
                    </a:cubicBezTo>
                    <a:lnTo>
                      <a:pt x="179070" y="404813"/>
                    </a:lnTo>
                    <a:lnTo>
                      <a:pt x="226695" y="404813"/>
                    </a:lnTo>
                    <a:lnTo>
                      <a:pt x="247650" y="362903"/>
                    </a:lnTo>
                    <a:cubicBezTo>
                      <a:pt x="260985" y="359092"/>
                      <a:pt x="273368" y="354330"/>
                      <a:pt x="284798" y="347663"/>
                    </a:cubicBezTo>
                    <a:lnTo>
                      <a:pt x="329565" y="362903"/>
                    </a:lnTo>
                    <a:lnTo>
                      <a:pt x="362903" y="328613"/>
                    </a:lnTo>
                    <a:lnTo>
                      <a:pt x="348615" y="284798"/>
                    </a:lnTo>
                    <a:cubicBezTo>
                      <a:pt x="355283" y="273367"/>
                      <a:pt x="360045" y="260985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ubicBezTo>
                      <a:pt x="360045" y="144780"/>
                      <a:pt x="355283" y="132397"/>
                      <a:pt x="348615" y="12096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42" name="图形 11" descr="单级齿轮">
              <a:extLst>
                <a:ext uri="{FF2B5EF4-FFF2-40B4-BE49-F238E27FC236}">
                  <a16:creationId xmlns:a16="http://schemas.microsoft.com/office/drawing/2014/main" id="{113C4E9C-1BCC-AF02-4FCA-61C8CEE9BDE1}"/>
                </a:ext>
              </a:extLst>
            </p:cNvPr>
            <p:cNvSpPr/>
            <p:nvPr/>
          </p:nvSpPr>
          <p:spPr>
            <a:xfrm>
              <a:off x="3074066" y="906431"/>
              <a:ext cx="156295" cy="148035"/>
            </a:xfrm>
            <a:custGeom>
              <a:avLst/>
              <a:gdLst>
                <a:gd name="connsiteX0" fmla="*/ 323850 w 648652"/>
                <a:gd name="connsiteY0" fmla="*/ 438150 h 647700"/>
                <a:gd name="connsiteX1" fmla="*/ 209550 w 648652"/>
                <a:gd name="connsiteY1" fmla="*/ 323850 h 647700"/>
                <a:gd name="connsiteX2" fmla="*/ 323850 w 648652"/>
                <a:gd name="connsiteY2" fmla="*/ 209550 h 647700"/>
                <a:gd name="connsiteX3" fmla="*/ 438150 w 648652"/>
                <a:gd name="connsiteY3" fmla="*/ 323850 h 647700"/>
                <a:gd name="connsiteX4" fmla="*/ 323850 w 648652"/>
                <a:gd name="connsiteY4" fmla="*/ 438150 h 647700"/>
                <a:gd name="connsiteX5" fmla="*/ 581025 w 648652"/>
                <a:gd name="connsiteY5" fmla="*/ 252413 h 647700"/>
                <a:gd name="connsiteX6" fmla="*/ 556260 w 648652"/>
                <a:gd name="connsiteY6" fmla="*/ 193358 h 647700"/>
                <a:gd name="connsiteX7" fmla="*/ 580073 w 648652"/>
                <a:gd name="connsiteY7" fmla="*/ 121920 h 647700"/>
                <a:gd name="connsiteX8" fmla="*/ 525780 w 648652"/>
                <a:gd name="connsiteY8" fmla="*/ 67628 h 647700"/>
                <a:gd name="connsiteX9" fmla="*/ 454343 w 648652"/>
                <a:gd name="connsiteY9" fmla="*/ 91440 h 647700"/>
                <a:gd name="connsiteX10" fmla="*/ 394335 w 648652"/>
                <a:gd name="connsiteY10" fmla="*/ 66675 h 647700"/>
                <a:gd name="connsiteX11" fmla="*/ 361950 w 648652"/>
                <a:gd name="connsiteY11" fmla="*/ 0 h 647700"/>
                <a:gd name="connsiteX12" fmla="*/ 285750 w 648652"/>
                <a:gd name="connsiteY12" fmla="*/ 0 h 647700"/>
                <a:gd name="connsiteX13" fmla="*/ 252413 w 648652"/>
                <a:gd name="connsiteY13" fmla="*/ 66675 h 647700"/>
                <a:gd name="connsiteX14" fmla="*/ 193358 w 648652"/>
                <a:gd name="connsiteY14" fmla="*/ 91440 h 647700"/>
                <a:gd name="connsiteX15" fmla="*/ 121920 w 648652"/>
                <a:gd name="connsiteY15" fmla="*/ 67628 h 647700"/>
                <a:gd name="connsiteX16" fmla="*/ 67628 w 648652"/>
                <a:gd name="connsiteY16" fmla="*/ 121920 h 647700"/>
                <a:gd name="connsiteX17" fmla="*/ 91440 w 648652"/>
                <a:gd name="connsiteY17" fmla="*/ 193358 h 647700"/>
                <a:gd name="connsiteX18" fmla="*/ 66675 w 648652"/>
                <a:gd name="connsiteY18" fmla="*/ 253365 h 647700"/>
                <a:gd name="connsiteX19" fmla="*/ 0 w 648652"/>
                <a:gd name="connsiteY19" fmla="*/ 285750 h 647700"/>
                <a:gd name="connsiteX20" fmla="*/ 0 w 648652"/>
                <a:gd name="connsiteY20" fmla="*/ 361950 h 647700"/>
                <a:gd name="connsiteX21" fmla="*/ 66675 w 648652"/>
                <a:gd name="connsiteY21" fmla="*/ 395288 h 647700"/>
                <a:gd name="connsiteX22" fmla="*/ 91440 w 648652"/>
                <a:gd name="connsiteY22" fmla="*/ 454343 h 647700"/>
                <a:gd name="connsiteX23" fmla="*/ 67628 w 648652"/>
                <a:gd name="connsiteY23" fmla="*/ 525780 h 647700"/>
                <a:gd name="connsiteX24" fmla="*/ 121920 w 648652"/>
                <a:gd name="connsiteY24" fmla="*/ 580073 h 647700"/>
                <a:gd name="connsiteX25" fmla="*/ 193358 w 648652"/>
                <a:gd name="connsiteY25" fmla="*/ 556260 h 647700"/>
                <a:gd name="connsiteX26" fmla="*/ 253365 w 648652"/>
                <a:gd name="connsiteY26" fmla="*/ 581025 h 647700"/>
                <a:gd name="connsiteX27" fmla="*/ 286703 w 648652"/>
                <a:gd name="connsiteY27" fmla="*/ 647700 h 647700"/>
                <a:gd name="connsiteX28" fmla="*/ 362903 w 648652"/>
                <a:gd name="connsiteY28" fmla="*/ 647700 h 647700"/>
                <a:gd name="connsiteX29" fmla="*/ 396240 w 648652"/>
                <a:gd name="connsiteY29" fmla="*/ 581025 h 647700"/>
                <a:gd name="connsiteX30" fmla="*/ 455295 w 648652"/>
                <a:gd name="connsiteY30" fmla="*/ 556260 h 647700"/>
                <a:gd name="connsiteX31" fmla="*/ 526733 w 648652"/>
                <a:gd name="connsiteY31" fmla="*/ 580073 h 647700"/>
                <a:gd name="connsiteX32" fmla="*/ 581025 w 648652"/>
                <a:gd name="connsiteY32" fmla="*/ 525780 h 647700"/>
                <a:gd name="connsiteX33" fmla="*/ 557213 w 648652"/>
                <a:gd name="connsiteY33" fmla="*/ 454343 h 647700"/>
                <a:gd name="connsiteX34" fmla="*/ 581978 w 648652"/>
                <a:gd name="connsiteY34" fmla="*/ 394335 h 647700"/>
                <a:gd name="connsiteX35" fmla="*/ 648653 w 648652"/>
                <a:gd name="connsiteY35" fmla="*/ 360998 h 647700"/>
                <a:gd name="connsiteX36" fmla="*/ 648653 w 648652"/>
                <a:gd name="connsiteY36" fmla="*/ 284798 h 647700"/>
                <a:gd name="connsiteX37" fmla="*/ 581025 w 648652"/>
                <a:gd name="connsiteY37" fmla="*/ 252413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48652" h="647700">
                  <a:moveTo>
                    <a:pt x="323850" y="438150"/>
                  </a:moveTo>
                  <a:cubicBezTo>
                    <a:pt x="260985" y="438150"/>
                    <a:pt x="209550" y="386715"/>
                    <a:pt x="209550" y="323850"/>
                  </a:cubicBezTo>
                  <a:cubicBezTo>
                    <a:pt x="209550" y="260985"/>
                    <a:pt x="260985" y="209550"/>
                    <a:pt x="323850" y="209550"/>
                  </a:cubicBezTo>
                  <a:cubicBezTo>
                    <a:pt x="386715" y="209550"/>
                    <a:pt x="438150" y="260985"/>
                    <a:pt x="438150" y="323850"/>
                  </a:cubicBezTo>
                  <a:cubicBezTo>
                    <a:pt x="438150" y="386715"/>
                    <a:pt x="386715" y="438150"/>
                    <a:pt x="323850" y="438150"/>
                  </a:cubicBezTo>
                  <a:close/>
                  <a:moveTo>
                    <a:pt x="581025" y="252413"/>
                  </a:moveTo>
                  <a:cubicBezTo>
                    <a:pt x="575310" y="231458"/>
                    <a:pt x="566738" y="211455"/>
                    <a:pt x="556260" y="193358"/>
                  </a:cubicBezTo>
                  <a:lnTo>
                    <a:pt x="580073" y="121920"/>
                  </a:lnTo>
                  <a:lnTo>
                    <a:pt x="525780" y="67628"/>
                  </a:lnTo>
                  <a:lnTo>
                    <a:pt x="454343" y="91440"/>
                  </a:lnTo>
                  <a:cubicBezTo>
                    <a:pt x="435293" y="80963"/>
                    <a:pt x="415290" y="72390"/>
                    <a:pt x="394335" y="66675"/>
                  </a:cubicBezTo>
                  <a:lnTo>
                    <a:pt x="361950" y="0"/>
                  </a:lnTo>
                  <a:lnTo>
                    <a:pt x="285750" y="0"/>
                  </a:lnTo>
                  <a:lnTo>
                    <a:pt x="252413" y="66675"/>
                  </a:lnTo>
                  <a:cubicBezTo>
                    <a:pt x="231458" y="72390"/>
                    <a:pt x="211455" y="80963"/>
                    <a:pt x="193358" y="91440"/>
                  </a:cubicBezTo>
                  <a:lnTo>
                    <a:pt x="121920" y="67628"/>
                  </a:lnTo>
                  <a:lnTo>
                    <a:pt x="67628" y="121920"/>
                  </a:lnTo>
                  <a:lnTo>
                    <a:pt x="91440" y="193358"/>
                  </a:lnTo>
                  <a:cubicBezTo>
                    <a:pt x="80963" y="212408"/>
                    <a:pt x="72390" y="232410"/>
                    <a:pt x="66675" y="253365"/>
                  </a:cubicBezTo>
                  <a:lnTo>
                    <a:pt x="0" y="285750"/>
                  </a:lnTo>
                  <a:lnTo>
                    <a:pt x="0" y="361950"/>
                  </a:lnTo>
                  <a:lnTo>
                    <a:pt x="66675" y="395288"/>
                  </a:lnTo>
                  <a:cubicBezTo>
                    <a:pt x="72390" y="416243"/>
                    <a:pt x="80963" y="436245"/>
                    <a:pt x="91440" y="454343"/>
                  </a:cubicBezTo>
                  <a:lnTo>
                    <a:pt x="67628" y="525780"/>
                  </a:lnTo>
                  <a:lnTo>
                    <a:pt x="121920" y="580073"/>
                  </a:lnTo>
                  <a:lnTo>
                    <a:pt x="193358" y="556260"/>
                  </a:lnTo>
                  <a:cubicBezTo>
                    <a:pt x="212408" y="566738"/>
                    <a:pt x="232410" y="575310"/>
                    <a:pt x="253365" y="581025"/>
                  </a:cubicBezTo>
                  <a:lnTo>
                    <a:pt x="286703" y="647700"/>
                  </a:lnTo>
                  <a:lnTo>
                    <a:pt x="362903" y="647700"/>
                  </a:lnTo>
                  <a:lnTo>
                    <a:pt x="396240" y="581025"/>
                  </a:lnTo>
                  <a:cubicBezTo>
                    <a:pt x="417195" y="575310"/>
                    <a:pt x="437198" y="566738"/>
                    <a:pt x="455295" y="556260"/>
                  </a:cubicBezTo>
                  <a:lnTo>
                    <a:pt x="526733" y="580073"/>
                  </a:lnTo>
                  <a:lnTo>
                    <a:pt x="581025" y="525780"/>
                  </a:lnTo>
                  <a:lnTo>
                    <a:pt x="557213" y="454343"/>
                  </a:lnTo>
                  <a:cubicBezTo>
                    <a:pt x="567690" y="435293"/>
                    <a:pt x="576263" y="415290"/>
                    <a:pt x="581978" y="394335"/>
                  </a:cubicBezTo>
                  <a:lnTo>
                    <a:pt x="648653" y="360998"/>
                  </a:lnTo>
                  <a:lnTo>
                    <a:pt x="648653" y="284798"/>
                  </a:lnTo>
                  <a:lnTo>
                    <a:pt x="581025" y="25241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3D0C6152-1952-2F00-90AF-B35FA491E0C5}"/>
                </a:ext>
              </a:extLst>
            </p:cNvPr>
            <p:cNvSpPr/>
            <p:nvPr/>
          </p:nvSpPr>
          <p:spPr>
            <a:xfrm>
              <a:off x="3190152" y="870894"/>
              <a:ext cx="219763" cy="4571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" name="圆柱体 45">
              <a:extLst>
                <a:ext uri="{FF2B5EF4-FFF2-40B4-BE49-F238E27FC236}">
                  <a16:creationId xmlns:a16="http://schemas.microsoft.com/office/drawing/2014/main" id="{B4614ACE-B20E-F1E7-E322-6994B5C0C4CE}"/>
                </a:ext>
              </a:extLst>
            </p:cNvPr>
            <p:cNvSpPr/>
            <p:nvPr/>
          </p:nvSpPr>
          <p:spPr>
            <a:xfrm rot="5400000">
              <a:off x="3457755" y="776791"/>
              <a:ext cx="123334" cy="214927"/>
            </a:xfrm>
            <a:prstGeom prst="can">
              <a:avLst/>
            </a:prstGeom>
            <a:solidFill>
              <a:srgbClr val="8F8B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圆柱体 46">
              <a:extLst>
                <a:ext uri="{FF2B5EF4-FFF2-40B4-BE49-F238E27FC236}">
                  <a16:creationId xmlns:a16="http://schemas.microsoft.com/office/drawing/2014/main" id="{EE22C359-1FCC-DAAB-0803-6872ED04D399}"/>
                </a:ext>
              </a:extLst>
            </p:cNvPr>
            <p:cNvSpPr/>
            <p:nvPr/>
          </p:nvSpPr>
          <p:spPr>
            <a:xfrm rot="5400000">
              <a:off x="3153378" y="734348"/>
              <a:ext cx="1294172" cy="359571"/>
            </a:xfrm>
            <a:prstGeom prst="can">
              <a:avLst/>
            </a:prstGeom>
            <a:solidFill>
              <a:srgbClr val="32313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箭头: 右 47">
              <a:extLst>
                <a:ext uri="{FF2B5EF4-FFF2-40B4-BE49-F238E27FC236}">
                  <a16:creationId xmlns:a16="http://schemas.microsoft.com/office/drawing/2014/main" id="{A6844E2D-D05B-D92F-A592-8383D3CE8728}"/>
                </a:ext>
              </a:extLst>
            </p:cNvPr>
            <p:cNvSpPr/>
            <p:nvPr/>
          </p:nvSpPr>
          <p:spPr>
            <a:xfrm>
              <a:off x="240358" y="2742578"/>
              <a:ext cx="1170515" cy="3564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8D1DBCAF-87E8-A730-B6CE-48302F0C565C}"/>
                </a:ext>
              </a:extLst>
            </p:cNvPr>
            <p:cNvSpPr txBox="1"/>
            <p:nvPr/>
          </p:nvSpPr>
          <p:spPr>
            <a:xfrm>
              <a:off x="-312259" y="2971214"/>
              <a:ext cx="1923385" cy="4499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目标速度 </a:t>
              </a:r>
            </a:p>
          </p:txBody>
        </p:sp>
        <p:sp>
          <p:nvSpPr>
            <p:cNvPr id="53" name="箭头: 右 52">
              <a:extLst>
                <a:ext uri="{FF2B5EF4-FFF2-40B4-BE49-F238E27FC236}">
                  <a16:creationId xmlns:a16="http://schemas.microsoft.com/office/drawing/2014/main" id="{306A7513-0F73-03B8-20D3-BC86B22A00BA}"/>
                </a:ext>
              </a:extLst>
            </p:cNvPr>
            <p:cNvSpPr/>
            <p:nvPr/>
          </p:nvSpPr>
          <p:spPr>
            <a:xfrm>
              <a:off x="3116889" y="2805488"/>
              <a:ext cx="2260086" cy="31063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0990BD9E-21AD-9688-3070-58BDCFC71C34}"/>
                </a:ext>
              </a:extLst>
            </p:cNvPr>
            <p:cNvSpPr txBox="1"/>
            <p:nvPr/>
          </p:nvSpPr>
          <p:spPr>
            <a:xfrm>
              <a:off x="3044285" y="3148781"/>
              <a:ext cx="2746608" cy="344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FF0000"/>
                  </a:solidFill>
                </a:rPr>
                <a:t>输出不同占空比</a:t>
              </a:r>
              <a:r>
                <a:rPr lang="en-US" altLang="zh-CN" sz="1200" dirty="0">
                  <a:solidFill>
                    <a:srgbClr val="FF0000"/>
                  </a:solidFill>
                </a:rPr>
                <a:t>PWM</a:t>
              </a:r>
              <a:endParaRPr lang="en-US" altLang="zh-CN" sz="1200" dirty="0"/>
            </a:p>
          </p:txBody>
        </p:sp>
        <p:sp>
          <p:nvSpPr>
            <p:cNvPr id="55" name="箭头: 圆角右 54">
              <a:extLst>
                <a:ext uri="{FF2B5EF4-FFF2-40B4-BE49-F238E27FC236}">
                  <a16:creationId xmlns:a16="http://schemas.microsoft.com/office/drawing/2014/main" id="{4DF8167E-325B-DE78-7A0F-ECC42A213DD7}"/>
                </a:ext>
              </a:extLst>
            </p:cNvPr>
            <p:cNvSpPr/>
            <p:nvPr/>
          </p:nvSpPr>
          <p:spPr>
            <a:xfrm flipH="1">
              <a:off x="4023853" y="667335"/>
              <a:ext cx="1859559" cy="1728430"/>
            </a:xfrm>
            <a:prstGeom prst="bentArrow">
              <a:avLst>
                <a:gd name="adj1" fmla="val 9316"/>
                <a:gd name="adj2" fmla="val 15688"/>
                <a:gd name="adj3" fmla="val 17158"/>
                <a:gd name="adj4" fmla="val 4015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210403AE-3B34-6C77-043B-DBD3E12E16D0}"/>
              </a:ext>
            </a:extLst>
          </p:cNvPr>
          <p:cNvGrpSpPr/>
          <p:nvPr/>
        </p:nvGrpSpPr>
        <p:grpSpPr>
          <a:xfrm>
            <a:off x="7586004" y="3589416"/>
            <a:ext cx="3120630" cy="2207042"/>
            <a:chOff x="-181167" y="267048"/>
            <a:chExt cx="6301461" cy="3226606"/>
          </a:xfrm>
        </p:grpSpPr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id="{CE103A2A-D34A-3455-72FB-AC00D4CF0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4050" y="2502730"/>
              <a:ext cx="796244" cy="613396"/>
            </a:xfrm>
            <a:prstGeom prst="rect">
              <a:avLst/>
            </a:prstGeom>
          </p:spPr>
        </p:pic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C0AD3787-6496-78F6-B4E5-29E305888557}"/>
                </a:ext>
              </a:extLst>
            </p:cNvPr>
            <p:cNvSpPr/>
            <p:nvPr/>
          </p:nvSpPr>
          <p:spPr>
            <a:xfrm>
              <a:off x="1410873" y="2597247"/>
              <a:ext cx="1633412" cy="6470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PID</a:t>
              </a:r>
              <a:endParaRPr lang="zh-CN" altLang="en-US" dirty="0"/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28742AB4-3C93-09C0-5080-D6B4F18BB0E4}"/>
                </a:ext>
              </a:extLst>
            </p:cNvPr>
            <p:cNvSpPr txBox="1"/>
            <p:nvPr/>
          </p:nvSpPr>
          <p:spPr>
            <a:xfrm>
              <a:off x="1805410" y="1709676"/>
              <a:ext cx="1473618" cy="344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FF0000"/>
                  </a:solidFill>
                </a:rPr>
                <a:t>输入当前速度</a:t>
              </a:r>
              <a:endParaRPr lang="en-US" altLang="zh-CN" sz="1200" dirty="0">
                <a:solidFill>
                  <a:srgbClr val="FF0000"/>
                </a:solidFill>
              </a:endParaRPr>
            </a:p>
          </p:txBody>
        </p:sp>
        <p:sp>
          <p:nvSpPr>
            <p:cNvPr id="63" name="箭头: 右 62">
              <a:extLst>
                <a:ext uri="{FF2B5EF4-FFF2-40B4-BE49-F238E27FC236}">
                  <a16:creationId xmlns:a16="http://schemas.microsoft.com/office/drawing/2014/main" id="{CDCF0E73-6968-E659-FF3C-71C32D38CE86}"/>
                </a:ext>
              </a:extLst>
            </p:cNvPr>
            <p:cNvSpPr/>
            <p:nvPr/>
          </p:nvSpPr>
          <p:spPr>
            <a:xfrm rot="5400000">
              <a:off x="1140383" y="1750580"/>
              <a:ext cx="1231232" cy="2730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6ED570E7-C482-90B0-6342-D0D4627C55E8}"/>
                </a:ext>
              </a:extLst>
            </p:cNvPr>
            <p:cNvSpPr/>
            <p:nvPr/>
          </p:nvSpPr>
          <p:spPr>
            <a:xfrm>
              <a:off x="1820593" y="534912"/>
              <a:ext cx="919956" cy="731520"/>
            </a:xfrm>
            <a:prstGeom prst="rect">
              <a:avLst/>
            </a:prstGeom>
            <a:solidFill>
              <a:srgbClr val="C4C7CD"/>
            </a:solidFill>
            <a:ln>
              <a:solidFill>
                <a:srgbClr val="EDEF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056D40D0-6194-9FB5-977B-665360F7BBAC}"/>
                </a:ext>
              </a:extLst>
            </p:cNvPr>
            <p:cNvSpPr/>
            <p:nvPr/>
          </p:nvSpPr>
          <p:spPr>
            <a:xfrm>
              <a:off x="1706589" y="667335"/>
              <a:ext cx="98821" cy="479555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rgbClr val="5B59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: 圆角 65">
              <a:extLst>
                <a:ext uri="{FF2B5EF4-FFF2-40B4-BE49-F238E27FC236}">
                  <a16:creationId xmlns:a16="http://schemas.microsoft.com/office/drawing/2014/main" id="{59D3D001-4D3C-5ED6-3994-8FF334FFFFB9}"/>
                </a:ext>
              </a:extLst>
            </p:cNvPr>
            <p:cNvSpPr/>
            <p:nvPr/>
          </p:nvSpPr>
          <p:spPr>
            <a:xfrm>
              <a:off x="2735869" y="330638"/>
              <a:ext cx="726480" cy="1141611"/>
            </a:xfrm>
            <a:prstGeom prst="roundRect">
              <a:avLst/>
            </a:prstGeom>
            <a:solidFill>
              <a:srgbClr val="B8C0C4"/>
            </a:solidFill>
            <a:ln>
              <a:solidFill>
                <a:srgbClr val="C0C4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: 圆角 66">
              <a:extLst>
                <a:ext uri="{FF2B5EF4-FFF2-40B4-BE49-F238E27FC236}">
                  <a16:creationId xmlns:a16="http://schemas.microsoft.com/office/drawing/2014/main" id="{43F007B4-EDBC-5952-9FE6-B77B295E2AA6}"/>
                </a:ext>
              </a:extLst>
            </p:cNvPr>
            <p:cNvSpPr/>
            <p:nvPr/>
          </p:nvSpPr>
          <p:spPr>
            <a:xfrm>
              <a:off x="1701032" y="1169919"/>
              <a:ext cx="109934" cy="45719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61254476-CED6-D581-B0E1-C989351BEDA3}"/>
                </a:ext>
              </a:extLst>
            </p:cNvPr>
            <p:cNvSpPr/>
            <p:nvPr/>
          </p:nvSpPr>
          <p:spPr>
            <a:xfrm>
              <a:off x="1818550" y="884254"/>
              <a:ext cx="1018238" cy="4571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69" name="图形 9" descr="齿轮">
              <a:extLst>
                <a:ext uri="{FF2B5EF4-FFF2-40B4-BE49-F238E27FC236}">
                  <a16:creationId xmlns:a16="http://schemas.microsoft.com/office/drawing/2014/main" id="{4CE0C60A-C8E9-88DA-95A0-323B40C44B06}"/>
                </a:ext>
              </a:extLst>
            </p:cNvPr>
            <p:cNvGrpSpPr/>
            <p:nvPr/>
          </p:nvGrpSpPr>
          <p:grpSpPr>
            <a:xfrm>
              <a:off x="2981049" y="766855"/>
              <a:ext cx="244439" cy="213593"/>
              <a:chOff x="5764543" y="1985679"/>
              <a:chExt cx="676786" cy="642439"/>
            </a:xfrm>
            <a:solidFill>
              <a:srgbClr val="000000"/>
            </a:solidFill>
          </p:grpSpPr>
          <p:sp>
            <p:nvSpPr>
              <p:cNvPr id="79" name="任意多边形: 形状 78">
                <a:extLst>
                  <a:ext uri="{FF2B5EF4-FFF2-40B4-BE49-F238E27FC236}">
                    <a16:creationId xmlns:a16="http://schemas.microsoft.com/office/drawing/2014/main" id="{9CC42AF8-9604-0E1D-B4A0-F7D40712249A}"/>
                  </a:ext>
                </a:extLst>
              </p:cNvPr>
              <p:cNvSpPr/>
              <p:nvPr/>
            </p:nvSpPr>
            <p:spPr>
              <a:xfrm>
                <a:off x="6035566" y="1985679"/>
                <a:ext cx="405763" cy="404813"/>
              </a:xfrm>
              <a:custGeom>
                <a:avLst/>
                <a:gdLst>
                  <a:gd name="connsiteX0" fmla="*/ 202883 w 405764"/>
                  <a:gd name="connsiteY0" fmla="*/ 274320 h 404812"/>
                  <a:gd name="connsiteX1" fmla="*/ 131445 w 405764"/>
                  <a:gd name="connsiteY1" fmla="*/ 202883 h 404812"/>
                  <a:gd name="connsiteX2" fmla="*/ 202883 w 405764"/>
                  <a:gd name="connsiteY2" fmla="*/ 131445 h 404812"/>
                  <a:gd name="connsiteX3" fmla="*/ 274320 w 405764"/>
                  <a:gd name="connsiteY3" fmla="*/ 202883 h 404812"/>
                  <a:gd name="connsiteX4" fmla="*/ 202883 w 405764"/>
                  <a:gd name="connsiteY4" fmla="*/ 274320 h 404812"/>
                  <a:gd name="connsiteX5" fmla="*/ 363855 w 405764"/>
                  <a:gd name="connsiteY5" fmla="*/ 158115 h 404812"/>
                  <a:gd name="connsiteX6" fmla="*/ 348615 w 405764"/>
                  <a:gd name="connsiteY6" fmla="*/ 120968 h 404812"/>
                  <a:gd name="connsiteX7" fmla="*/ 363855 w 405764"/>
                  <a:gd name="connsiteY7" fmla="*/ 76200 h 404812"/>
                  <a:gd name="connsiteX8" fmla="*/ 329565 w 405764"/>
                  <a:gd name="connsiteY8" fmla="*/ 41910 h 404812"/>
                  <a:gd name="connsiteX9" fmla="*/ 284798 w 405764"/>
                  <a:gd name="connsiteY9" fmla="*/ 57150 h 404812"/>
                  <a:gd name="connsiteX10" fmla="*/ 247650 w 405764"/>
                  <a:gd name="connsiteY10" fmla="*/ 41910 h 404812"/>
                  <a:gd name="connsiteX11" fmla="*/ 226695 w 405764"/>
                  <a:gd name="connsiteY11" fmla="*/ 0 h 404812"/>
                  <a:gd name="connsiteX12" fmla="*/ 179070 w 405764"/>
                  <a:gd name="connsiteY12" fmla="*/ 0 h 404812"/>
                  <a:gd name="connsiteX13" fmla="*/ 158115 w 405764"/>
                  <a:gd name="connsiteY13" fmla="*/ 41910 h 404812"/>
                  <a:gd name="connsiteX14" fmla="*/ 120968 w 405764"/>
                  <a:gd name="connsiteY14" fmla="*/ 57150 h 404812"/>
                  <a:gd name="connsiteX15" fmla="*/ 76200 w 405764"/>
                  <a:gd name="connsiteY15" fmla="*/ 41910 h 404812"/>
                  <a:gd name="connsiteX16" fmla="*/ 41910 w 405764"/>
                  <a:gd name="connsiteY16" fmla="*/ 76200 h 404812"/>
                  <a:gd name="connsiteX17" fmla="*/ 57150 w 405764"/>
                  <a:gd name="connsiteY17" fmla="*/ 120968 h 404812"/>
                  <a:gd name="connsiteX18" fmla="*/ 41910 w 405764"/>
                  <a:gd name="connsiteY18" fmla="*/ 158115 h 404812"/>
                  <a:gd name="connsiteX19" fmla="*/ 0 w 405764"/>
                  <a:gd name="connsiteY19" fmla="*/ 179070 h 404812"/>
                  <a:gd name="connsiteX20" fmla="*/ 0 w 405764"/>
                  <a:gd name="connsiteY20" fmla="*/ 226695 h 404812"/>
                  <a:gd name="connsiteX21" fmla="*/ 41910 w 405764"/>
                  <a:gd name="connsiteY21" fmla="*/ 247650 h 404812"/>
                  <a:gd name="connsiteX22" fmla="*/ 57150 w 405764"/>
                  <a:gd name="connsiteY22" fmla="*/ 284798 h 404812"/>
                  <a:gd name="connsiteX23" fmla="*/ 41910 w 405764"/>
                  <a:gd name="connsiteY23" fmla="*/ 329565 h 404812"/>
                  <a:gd name="connsiteX24" fmla="*/ 75248 w 405764"/>
                  <a:gd name="connsiteY24" fmla="*/ 362903 h 404812"/>
                  <a:gd name="connsiteX25" fmla="*/ 120015 w 405764"/>
                  <a:gd name="connsiteY25" fmla="*/ 347663 h 404812"/>
                  <a:gd name="connsiteX26" fmla="*/ 157163 w 405764"/>
                  <a:gd name="connsiteY26" fmla="*/ 362903 h 404812"/>
                  <a:gd name="connsiteX27" fmla="*/ 178118 w 405764"/>
                  <a:gd name="connsiteY27" fmla="*/ 404813 h 404812"/>
                  <a:gd name="connsiteX28" fmla="*/ 225743 w 405764"/>
                  <a:gd name="connsiteY28" fmla="*/ 404813 h 404812"/>
                  <a:gd name="connsiteX29" fmla="*/ 246698 w 405764"/>
                  <a:gd name="connsiteY29" fmla="*/ 362903 h 404812"/>
                  <a:gd name="connsiteX30" fmla="*/ 283845 w 405764"/>
                  <a:gd name="connsiteY30" fmla="*/ 347663 h 404812"/>
                  <a:gd name="connsiteX31" fmla="*/ 328613 w 405764"/>
                  <a:gd name="connsiteY31" fmla="*/ 362903 h 404812"/>
                  <a:gd name="connsiteX32" fmla="*/ 362903 w 405764"/>
                  <a:gd name="connsiteY32" fmla="*/ 329565 h 404812"/>
                  <a:gd name="connsiteX33" fmla="*/ 347663 w 405764"/>
                  <a:gd name="connsiteY33" fmla="*/ 284798 h 404812"/>
                  <a:gd name="connsiteX34" fmla="*/ 363855 w 405764"/>
                  <a:gd name="connsiteY34" fmla="*/ 247650 h 404812"/>
                  <a:gd name="connsiteX35" fmla="*/ 405765 w 405764"/>
                  <a:gd name="connsiteY35" fmla="*/ 226695 h 404812"/>
                  <a:gd name="connsiteX36" fmla="*/ 405765 w 405764"/>
                  <a:gd name="connsiteY36" fmla="*/ 179070 h 404812"/>
                  <a:gd name="connsiteX37" fmla="*/ 363855 w 405764"/>
                  <a:gd name="connsiteY37" fmla="*/ 158115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05764" h="404812">
                    <a:moveTo>
                      <a:pt x="202883" y="274320"/>
                    </a:moveTo>
                    <a:cubicBezTo>
                      <a:pt x="162877" y="274320"/>
                      <a:pt x="131445" y="241935"/>
                      <a:pt x="131445" y="202883"/>
                    </a:cubicBezTo>
                    <a:cubicBezTo>
                      <a:pt x="131445" y="163830"/>
                      <a:pt x="163830" y="131445"/>
                      <a:pt x="202883" y="131445"/>
                    </a:cubicBezTo>
                    <a:cubicBezTo>
                      <a:pt x="242888" y="131445"/>
                      <a:pt x="274320" y="163830"/>
                      <a:pt x="274320" y="202883"/>
                    </a:cubicBezTo>
                    <a:cubicBezTo>
                      <a:pt x="274320" y="241935"/>
                      <a:pt x="241935" y="274320"/>
                      <a:pt x="202883" y="274320"/>
                    </a:cubicBezTo>
                    <a:close/>
                    <a:moveTo>
                      <a:pt x="363855" y="158115"/>
                    </a:moveTo>
                    <a:cubicBezTo>
                      <a:pt x="360045" y="144780"/>
                      <a:pt x="355283" y="132398"/>
                      <a:pt x="348615" y="120968"/>
                    </a:cubicBez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367" y="50483"/>
                      <a:pt x="260985" y="45720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4780" y="45720"/>
                      <a:pt x="132398" y="50483"/>
                      <a:pt x="120968" y="57150"/>
                    </a:cubicBezTo>
                    <a:lnTo>
                      <a:pt x="76200" y="41910"/>
                    </a:lnTo>
                    <a:lnTo>
                      <a:pt x="41910" y="76200"/>
                    </a:lnTo>
                    <a:lnTo>
                      <a:pt x="57150" y="120968"/>
                    </a:lnTo>
                    <a:cubicBezTo>
                      <a:pt x="50482" y="132398"/>
                      <a:pt x="45720" y="144780"/>
                      <a:pt x="41910" y="158115"/>
                    </a:cubicBezTo>
                    <a:lnTo>
                      <a:pt x="0" y="179070"/>
                    </a:lnTo>
                    <a:lnTo>
                      <a:pt x="0" y="226695"/>
                    </a:lnTo>
                    <a:lnTo>
                      <a:pt x="41910" y="247650"/>
                    </a:lnTo>
                    <a:cubicBezTo>
                      <a:pt x="45720" y="260985"/>
                      <a:pt x="50482" y="273368"/>
                      <a:pt x="57150" y="284798"/>
                    </a:cubicBezTo>
                    <a:lnTo>
                      <a:pt x="41910" y="329565"/>
                    </a:lnTo>
                    <a:lnTo>
                      <a:pt x="75248" y="362903"/>
                    </a:lnTo>
                    <a:lnTo>
                      <a:pt x="120015" y="347663"/>
                    </a:lnTo>
                    <a:cubicBezTo>
                      <a:pt x="131445" y="354330"/>
                      <a:pt x="143827" y="359093"/>
                      <a:pt x="157163" y="362903"/>
                    </a:cubicBezTo>
                    <a:lnTo>
                      <a:pt x="178118" y="404813"/>
                    </a:lnTo>
                    <a:lnTo>
                      <a:pt x="225743" y="404813"/>
                    </a:lnTo>
                    <a:lnTo>
                      <a:pt x="246698" y="362903"/>
                    </a:lnTo>
                    <a:cubicBezTo>
                      <a:pt x="260033" y="359093"/>
                      <a:pt x="272415" y="354330"/>
                      <a:pt x="283845" y="347663"/>
                    </a:cubicBezTo>
                    <a:lnTo>
                      <a:pt x="328613" y="362903"/>
                    </a:lnTo>
                    <a:lnTo>
                      <a:pt x="362903" y="329565"/>
                    </a:lnTo>
                    <a:lnTo>
                      <a:pt x="347663" y="284798"/>
                    </a:lnTo>
                    <a:cubicBezTo>
                      <a:pt x="354330" y="273368"/>
                      <a:pt x="360045" y="260033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0" name="任意多边形: 形状 79">
                <a:extLst>
                  <a:ext uri="{FF2B5EF4-FFF2-40B4-BE49-F238E27FC236}">
                    <a16:creationId xmlns:a16="http://schemas.microsoft.com/office/drawing/2014/main" id="{2CC5A25B-3C8D-9ADD-67E4-D795CAB71E57}"/>
                  </a:ext>
                </a:extLst>
              </p:cNvPr>
              <p:cNvSpPr/>
              <p:nvPr/>
            </p:nvSpPr>
            <p:spPr>
              <a:xfrm>
                <a:off x="5764543" y="2223306"/>
                <a:ext cx="405765" cy="404812"/>
              </a:xfrm>
              <a:custGeom>
                <a:avLst/>
                <a:gdLst>
                  <a:gd name="connsiteX0" fmla="*/ 202883 w 405765"/>
                  <a:gd name="connsiteY0" fmla="*/ 274320 h 404812"/>
                  <a:gd name="connsiteX1" fmla="*/ 131445 w 405765"/>
                  <a:gd name="connsiteY1" fmla="*/ 202882 h 404812"/>
                  <a:gd name="connsiteX2" fmla="*/ 202883 w 405765"/>
                  <a:gd name="connsiteY2" fmla="*/ 131445 h 404812"/>
                  <a:gd name="connsiteX3" fmla="*/ 274320 w 405765"/>
                  <a:gd name="connsiteY3" fmla="*/ 202882 h 404812"/>
                  <a:gd name="connsiteX4" fmla="*/ 202883 w 405765"/>
                  <a:gd name="connsiteY4" fmla="*/ 274320 h 404812"/>
                  <a:gd name="connsiteX5" fmla="*/ 202883 w 405765"/>
                  <a:gd name="connsiteY5" fmla="*/ 274320 h 404812"/>
                  <a:gd name="connsiteX6" fmla="*/ 348615 w 405765"/>
                  <a:gd name="connsiteY6" fmla="*/ 120967 h 404812"/>
                  <a:gd name="connsiteX7" fmla="*/ 363855 w 405765"/>
                  <a:gd name="connsiteY7" fmla="*/ 76200 h 404812"/>
                  <a:gd name="connsiteX8" fmla="*/ 329565 w 405765"/>
                  <a:gd name="connsiteY8" fmla="*/ 41910 h 404812"/>
                  <a:gd name="connsiteX9" fmla="*/ 284798 w 405765"/>
                  <a:gd name="connsiteY9" fmla="*/ 57150 h 404812"/>
                  <a:gd name="connsiteX10" fmla="*/ 247650 w 405765"/>
                  <a:gd name="connsiteY10" fmla="*/ 41910 h 404812"/>
                  <a:gd name="connsiteX11" fmla="*/ 226695 w 405765"/>
                  <a:gd name="connsiteY11" fmla="*/ 0 h 404812"/>
                  <a:gd name="connsiteX12" fmla="*/ 179070 w 405765"/>
                  <a:gd name="connsiteY12" fmla="*/ 0 h 404812"/>
                  <a:gd name="connsiteX13" fmla="*/ 158115 w 405765"/>
                  <a:gd name="connsiteY13" fmla="*/ 41910 h 404812"/>
                  <a:gd name="connsiteX14" fmla="*/ 120968 w 405765"/>
                  <a:gd name="connsiteY14" fmla="*/ 57150 h 404812"/>
                  <a:gd name="connsiteX15" fmla="*/ 76200 w 405765"/>
                  <a:gd name="connsiteY15" fmla="*/ 41910 h 404812"/>
                  <a:gd name="connsiteX16" fmla="*/ 42863 w 405765"/>
                  <a:gd name="connsiteY16" fmla="*/ 75247 h 404812"/>
                  <a:gd name="connsiteX17" fmla="*/ 57150 w 405765"/>
                  <a:gd name="connsiteY17" fmla="*/ 120015 h 404812"/>
                  <a:gd name="connsiteX18" fmla="*/ 41910 w 405765"/>
                  <a:gd name="connsiteY18" fmla="*/ 157163 h 404812"/>
                  <a:gd name="connsiteX19" fmla="*/ 0 w 405765"/>
                  <a:gd name="connsiteY19" fmla="*/ 178117 h 404812"/>
                  <a:gd name="connsiteX20" fmla="*/ 0 w 405765"/>
                  <a:gd name="connsiteY20" fmla="*/ 225742 h 404812"/>
                  <a:gd name="connsiteX21" fmla="*/ 41910 w 405765"/>
                  <a:gd name="connsiteY21" fmla="*/ 246698 h 404812"/>
                  <a:gd name="connsiteX22" fmla="*/ 57150 w 405765"/>
                  <a:gd name="connsiteY22" fmla="*/ 283845 h 404812"/>
                  <a:gd name="connsiteX23" fmla="*/ 42863 w 405765"/>
                  <a:gd name="connsiteY23" fmla="*/ 328613 h 404812"/>
                  <a:gd name="connsiteX24" fmla="*/ 76200 w 405765"/>
                  <a:gd name="connsiteY24" fmla="*/ 361950 h 404812"/>
                  <a:gd name="connsiteX25" fmla="*/ 120968 w 405765"/>
                  <a:gd name="connsiteY25" fmla="*/ 347663 h 404812"/>
                  <a:gd name="connsiteX26" fmla="*/ 158115 w 405765"/>
                  <a:gd name="connsiteY26" fmla="*/ 362903 h 404812"/>
                  <a:gd name="connsiteX27" fmla="*/ 179070 w 405765"/>
                  <a:gd name="connsiteY27" fmla="*/ 404813 h 404812"/>
                  <a:gd name="connsiteX28" fmla="*/ 226695 w 405765"/>
                  <a:gd name="connsiteY28" fmla="*/ 404813 h 404812"/>
                  <a:gd name="connsiteX29" fmla="*/ 247650 w 405765"/>
                  <a:gd name="connsiteY29" fmla="*/ 362903 h 404812"/>
                  <a:gd name="connsiteX30" fmla="*/ 284798 w 405765"/>
                  <a:gd name="connsiteY30" fmla="*/ 347663 h 404812"/>
                  <a:gd name="connsiteX31" fmla="*/ 329565 w 405765"/>
                  <a:gd name="connsiteY31" fmla="*/ 362903 h 404812"/>
                  <a:gd name="connsiteX32" fmla="*/ 362903 w 405765"/>
                  <a:gd name="connsiteY32" fmla="*/ 328613 h 404812"/>
                  <a:gd name="connsiteX33" fmla="*/ 348615 w 405765"/>
                  <a:gd name="connsiteY33" fmla="*/ 284798 h 404812"/>
                  <a:gd name="connsiteX34" fmla="*/ 363855 w 405765"/>
                  <a:gd name="connsiteY34" fmla="*/ 247650 h 404812"/>
                  <a:gd name="connsiteX35" fmla="*/ 405765 w 405765"/>
                  <a:gd name="connsiteY35" fmla="*/ 226695 h 404812"/>
                  <a:gd name="connsiteX36" fmla="*/ 405765 w 405765"/>
                  <a:gd name="connsiteY36" fmla="*/ 179070 h 404812"/>
                  <a:gd name="connsiteX37" fmla="*/ 363855 w 405765"/>
                  <a:gd name="connsiteY37" fmla="*/ 158115 h 404812"/>
                  <a:gd name="connsiteX38" fmla="*/ 348615 w 405765"/>
                  <a:gd name="connsiteY38" fmla="*/ 120967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05765" h="404812">
                    <a:moveTo>
                      <a:pt x="202883" y="274320"/>
                    </a:moveTo>
                    <a:cubicBezTo>
                      <a:pt x="162878" y="274320"/>
                      <a:pt x="131445" y="241935"/>
                      <a:pt x="131445" y="202882"/>
                    </a:cubicBezTo>
                    <a:cubicBezTo>
                      <a:pt x="131445" y="162877"/>
                      <a:pt x="163830" y="131445"/>
                      <a:pt x="202883" y="131445"/>
                    </a:cubicBezTo>
                    <a:cubicBezTo>
                      <a:pt x="242888" y="131445"/>
                      <a:pt x="274320" y="163830"/>
                      <a:pt x="274320" y="202882"/>
                    </a:cubicBezTo>
                    <a:cubicBezTo>
                      <a:pt x="274320" y="241935"/>
                      <a:pt x="242888" y="274320"/>
                      <a:pt x="202883" y="274320"/>
                    </a:cubicBezTo>
                    <a:lnTo>
                      <a:pt x="202883" y="274320"/>
                    </a:lnTo>
                    <a:close/>
                    <a:moveTo>
                      <a:pt x="348615" y="120967"/>
                    </a:move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368" y="50482"/>
                      <a:pt x="260033" y="45720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4780" y="45720"/>
                      <a:pt x="132398" y="50482"/>
                      <a:pt x="120968" y="57150"/>
                    </a:cubicBezTo>
                    <a:lnTo>
                      <a:pt x="76200" y="41910"/>
                    </a:lnTo>
                    <a:lnTo>
                      <a:pt x="42863" y="75247"/>
                    </a:lnTo>
                    <a:lnTo>
                      <a:pt x="57150" y="120015"/>
                    </a:lnTo>
                    <a:cubicBezTo>
                      <a:pt x="50483" y="131445"/>
                      <a:pt x="45720" y="144780"/>
                      <a:pt x="41910" y="157163"/>
                    </a:cubicBezTo>
                    <a:lnTo>
                      <a:pt x="0" y="178117"/>
                    </a:lnTo>
                    <a:lnTo>
                      <a:pt x="0" y="225742"/>
                    </a:lnTo>
                    <a:lnTo>
                      <a:pt x="41910" y="246698"/>
                    </a:lnTo>
                    <a:cubicBezTo>
                      <a:pt x="45720" y="260032"/>
                      <a:pt x="50483" y="272415"/>
                      <a:pt x="57150" y="283845"/>
                    </a:cubicBezTo>
                    <a:lnTo>
                      <a:pt x="42863" y="328613"/>
                    </a:lnTo>
                    <a:lnTo>
                      <a:pt x="76200" y="361950"/>
                    </a:lnTo>
                    <a:lnTo>
                      <a:pt x="120968" y="347663"/>
                    </a:lnTo>
                    <a:cubicBezTo>
                      <a:pt x="132398" y="354330"/>
                      <a:pt x="144780" y="359092"/>
                      <a:pt x="158115" y="362903"/>
                    </a:cubicBezTo>
                    <a:lnTo>
                      <a:pt x="179070" y="404813"/>
                    </a:lnTo>
                    <a:lnTo>
                      <a:pt x="226695" y="404813"/>
                    </a:lnTo>
                    <a:lnTo>
                      <a:pt x="247650" y="362903"/>
                    </a:lnTo>
                    <a:cubicBezTo>
                      <a:pt x="260985" y="359092"/>
                      <a:pt x="273368" y="354330"/>
                      <a:pt x="284798" y="347663"/>
                    </a:cubicBezTo>
                    <a:lnTo>
                      <a:pt x="329565" y="362903"/>
                    </a:lnTo>
                    <a:lnTo>
                      <a:pt x="362903" y="328613"/>
                    </a:lnTo>
                    <a:lnTo>
                      <a:pt x="348615" y="284798"/>
                    </a:lnTo>
                    <a:cubicBezTo>
                      <a:pt x="355283" y="273367"/>
                      <a:pt x="360045" y="260985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ubicBezTo>
                      <a:pt x="360045" y="144780"/>
                      <a:pt x="355283" y="132397"/>
                      <a:pt x="348615" y="12096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70" name="图形 11" descr="单级齿轮">
              <a:extLst>
                <a:ext uri="{FF2B5EF4-FFF2-40B4-BE49-F238E27FC236}">
                  <a16:creationId xmlns:a16="http://schemas.microsoft.com/office/drawing/2014/main" id="{B9B93C7B-2CFD-AED1-182A-1AB574002185}"/>
                </a:ext>
              </a:extLst>
            </p:cNvPr>
            <p:cNvSpPr/>
            <p:nvPr/>
          </p:nvSpPr>
          <p:spPr>
            <a:xfrm>
              <a:off x="3074066" y="906431"/>
              <a:ext cx="156295" cy="148035"/>
            </a:xfrm>
            <a:custGeom>
              <a:avLst/>
              <a:gdLst>
                <a:gd name="connsiteX0" fmla="*/ 323850 w 648652"/>
                <a:gd name="connsiteY0" fmla="*/ 438150 h 647700"/>
                <a:gd name="connsiteX1" fmla="*/ 209550 w 648652"/>
                <a:gd name="connsiteY1" fmla="*/ 323850 h 647700"/>
                <a:gd name="connsiteX2" fmla="*/ 323850 w 648652"/>
                <a:gd name="connsiteY2" fmla="*/ 209550 h 647700"/>
                <a:gd name="connsiteX3" fmla="*/ 438150 w 648652"/>
                <a:gd name="connsiteY3" fmla="*/ 323850 h 647700"/>
                <a:gd name="connsiteX4" fmla="*/ 323850 w 648652"/>
                <a:gd name="connsiteY4" fmla="*/ 438150 h 647700"/>
                <a:gd name="connsiteX5" fmla="*/ 581025 w 648652"/>
                <a:gd name="connsiteY5" fmla="*/ 252413 h 647700"/>
                <a:gd name="connsiteX6" fmla="*/ 556260 w 648652"/>
                <a:gd name="connsiteY6" fmla="*/ 193358 h 647700"/>
                <a:gd name="connsiteX7" fmla="*/ 580073 w 648652"/>
                <a:gd name="connsiteY7" fmla="*/ 121920 h 647700"/>
                <a:gd name="connsiteX8" fmla="*/ 525780 w 648652"/>
                <a:gd name="connsiteY8" fmla="*/ 67628 h 647700"/>
                <a:gd name="connsiteX9" fmla="*/ 454343 w 648652"/>
                <a:gd name="connsiteY9" fmla="*/ 91440 h 647700"/>
                <a:gd name="connsiteX10" fmla="*/ 394335 w 648652"/>
                <a:gd name="connsiteY10" fmla="*/ 66675 h 647700"/>
                <a:gd name="connsiteX11" fmla="*/ 361950 w 648652"/>
                <a:gd name="connsiteY11" fmla="*/ 0 h 647700"/>
                <a:gd name="connsiteX12" fmla="*/ 285750 w 648652"/>
                <a:gd name="connsiteY12" fmla="*/ 0 h 647700"/>
                <a:gd name="connsiteX13" fmla="*/ 252413 w 648652"/>
                <a:gd name="connsiteY13" fmla="*/ 66675 h 647700"/>
                <a:gd name="connsiteX14" fmla="*/ 193358 w 648652"/>
                <a:gd name="connsiteY14" fmla="*/ 91440 h 647700"/>
                <a:gd name="connsiteX15" fmla="*/ 121920 w 648652"/>
                <a:gd name="connsiteY15" fmla="*/ 67628 h 647700"/>
                <a:gd name="connsiteX16" fmla="*/ 67628 w 648652"/>
                <a:gd name="connsiteY16" fmla="*/ 121920 h 647700"/>
                <a:gd name="connsiteX17" fmla="*/ 91440 w 648652"/>
                <a:gd name="connsiteY17" fmla="*/ 193358 h 647700"/>
                <a:gd name="connsiteX18" fmla="*/ 66675 w 648652"/>
                <a:gd name="connsiteY18" fmla="*/ 253365 h 647700"/>
                <a:gd name="connsiteX19" fmla="*/ 0 w 648652"/>
                <a:gd name="connsiteY19" fmla="*/ 285750 h 647700"/>
                <a:gd name="connsiteX20" fmla="*/ 0 w 648652"/>
                <a:gd name="connsiteY20" fmla="*/ 361950 h 647700"/>
                <a:gd name="connsiteX21" fmla="*/ 66675 w 648652"/>
                <a:gd name="connsiteY21" fmla="*/ 395288 h 647700"/>
                <a:gd name="connsiteX22" fmla="*/ 91440 w 648652"/>
                <a:gd name="connsiteY22" fmla="*/ 454343 h 647700"/>
                <a:gd name="connsiteX23" fmla="*/ 67628 w 648652"/>
                <a:gd name="connsiteY23" fmla="*/ 525780 h 647700"/>
                <a:gd name="connsiteX24" fmla="*/ 121920 w 648652"/>
                <a:gd name="connsiteY24" fmla="*/ 580073 h 647700"/>
                <a:gd name="connsiteX25" fmla="*/ 193358 w 648652"/>
                <a:gd name="connsiteY25" fmla="*/ 556260 h 647700"/>
                <a:gd name="connsiteX26" fmla="*/ 253365 w 648652"/>
                <a:gd name="connsiteY26" fmla="*/ 581025 h 647700"/>
                <a:gd name="connsiteX27" fmla="*/ 286703 w 648652"/>
                <a:gd name="connsiteY27" fmla="*/ 647700 h 647700"/>
                <a:gd name="connsiteX28" fmla="*/ 362903 w 648652"/>
                <a:gd name="connsiteY28" fmla="*/ 647700 h 647700"/>
                <a:gd name="connsiteX29" fmla="*/ 396240 w 648652"/>
                <a:gd name="connsiteY29" fmla="*/ 581025 h 647700"/>
                <a:gd name="connsiteX30" fmla="*/ 455295 w 648652"/>
                <a:gd name="connsiteY30" fmla="*/ 556260 h 647700"/>
                <a:gd name="connsiteX31" fmla="*/ 526733 w 648652"/>
                <a:gd name="connsiteY31" fmla="*/ 580073 h 647700"/>
                <a:gd name="connsiteX32" fmla="*/ 581025 w 648652"/>
                <a:gd name="connsiteY32" fmla="*/ 525780 h 647700"/>
                <a:gd name="connsiteX33" fmla="*/ 557213 w 648652"/>
                <a:gd name="connsiteY33" fmla="*/ 454343 h 647700"/>
                <a:gd name="connsiteX34" fmla="*/ 581978 w 648652"/>
                <a:gd name="connsiteY34" fmla="*/ 394335 h 647700"/>
                <a:gd name="connsiteX35" fmla="*/ 648653 w 648652"/>
                <a:gd name="connsiteY35" fmla="*/ 360998 h 647700"/>
                <a:gd name="connsiteX36" fmla="*/ 648653 w 648652"/>
                <a:gd name="connsiteY36" fmla="*/ 284798 h 647700"/>
                <a:gd name="connsiteX37" fmla="*/ 581025 w 648652"/>
                <a:gd name="connsiteY37" fmla="*/ 252413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48652" h="647700">
                  <a:moveTo>
                    <a:pt x="323850" y="438150"/>
                  </a:moveTo>
                  <a:cubicBezTo>
                    <a:pt x="260985" y="438150"/>
                    <a:pt x="209550" y="386715"/>
                    <a:pt x="209550" y="323850"/>
                  </a:cubicBezTo>
                  <a:cubicBezTo>
                    <a:pt x="209550" y="260985"/>
                    <a:pt x="260985" y="209550"/>
                    <a:pt x="323850" y="209550"/>
                  </a:cubicBezTo>
                  <a:cubicBezTo>
                    <a:pt x="386715" y="209550"/>
                    <a:pt x="438150" y="260985"/>
                    <a:pt x="438150" y="323850"/>
                  </a:cubicBezTo>
                  <a:cubicBezTo>
                    <a:pt x="438150" y="386715"/>
                    <a:pt x="386715" y="438150"/>
                    <a:pt x="323850" y="438150"/>
                  </a:cubicBezTo>
                  <a:close/>
                  <a:moveTo>
                    <a:pt x="581025" y="252413"/>
                  </a:moveTo>
                  <a:cubicBezTo>
                    <a:pt x="575310" y="231458"/>
                    <a:pt x="566738" y="211455"/>
                    <a:pt x="556260" y="193358"/>
                  </a:cubicBezTo>
                  <a:lnTo>
                    <a:pt x="580073" y="121920"/>
                  </a:lnTo>
                  <a:lnTo>
                    <a:pt x="525780" y="67628"/>
                  </a:lnTo>
                  <a:lnTo>
                    <a:pt x="454343" y="91440"/>
                  </a:lnTo>
                  <a:cubicBezTo>
                    <a:pt x="435293" y="80963"/>
                    <a:pt x="415290" y="72390"/>
                    <a:pt x="394335" y="66675"/>
                  </a:cubicBezTo>
                  <a:lnTo>
                    <a:pt x="361950" y="0"/>
                  </a:lnTo>
                  <a:lnTo>
                    <a:pt x="285750" y="0"/>
                  </a:lnTo>
                  <a:lnTo>
                    <a:pt x="252413" y="66675"/>
                  </a:lnTo>
                  <a:cubicBezTo>
                    <a:pt x="231458" y="72390"/>
                    <a:pt x="211455" y="80963"/>
                    <a:pt x="193358" y="91440"/>
                  </a:cubicBezTo>
                  <a:lnTo>
                    <a:pt x="121920" y="67628"/>
                  </a:lnTo>
                  <a:lnTo>
                    <a:pt x="67628" y="121920"/>
                  </a:lnTo>
                  <a:lnTo>
                    <a:pt x="91440" y="193358"/>
                  </a:lnTo>
                  <a:cubicBezTo>
                    <a:pt x="80963" y="212408"/>
                    <a:pt x="72390" y="232410"/>
                    <a:pt x="66675" y="253365"/>
                  </a:cubicBezTo>
                  <a:lnTo>
                    <a:pt x="0" y="285750"/>
                  </a:lnTo>
                  <a:lnTo>
                    <a:pt x="0" y="361950"/>
                  </a:lnTo>
                  <a:lnTo>
                    <a:pt x="66675" y="395288"/>
                  </a:lnTo>
                  <a:cubicBezTo>
                    <a:pt x="72390" y="416243"/>
                    <a:pt x="80963" y="436245"/>
                    <a:pt x="91440" y="454343"/>
                  </a:cubicBezTo>
                  <a:lnTo>
                    <a:pt x="67628" y="525780"/>
                  </a:lnTo>
                  <a:lnTo>
                    <a:pt x="121920" y="580073"/>
                  </a:lnTo>
                  <a:lnTo>
                    <a:pt x="193358" y="556260"/>
                  </a:lnTo>
                  <a:cubicBezTo>
                    <a:pt x="212408" y="566738"/>
                    <a:pt x="232410" y="575310"/>
                    <a:pt x="253365" y="581025"/>
                  </a:cubicBezTo>
                  <a:lnTo>
                    <a:pt x="286703" y="647700"/>
                  </a:lnTo>
                  <a:lnTo>
                    <a:pt x="362903" y="647700"/>
                  </a:lnTo>
                  <a:lnTo>
                    <a:pt x="396240" y="581025"/>
                  </a:lnTo>
                  <a:cubicBezTo>
                    <a:pt x="417195" y="575310"/>
                    <a:pt x="437198" y="566738"/>
                    <a:pt x="455295" y="556260"/>
                  </a:cubicBezTo>
                  <a:lnTo>
                    <a:pt x="526733" y="580073"/>
                  </a:lnTo>
                  <a:lnTo>
                    <a:pt x="581025" y="525780"/>
                  </a:lnTo>
                  <a:lnTo>
                    <a:pt x="557213" y="454343"/>
                  </a:lnTo>
                  <a:cubicBezTo>
                    <a:pt x="567690" y="435293"/>
                    <a:pt x="576263" y="415290"/>
                    <a:pt x="581978" y="394335"/>
                  </a:cubicBezTo>
                  <a:lnTo>
                    <a:pt x="648653" y="360998"/>
                  </a:lnTo>
                  <a:lnTo>
                    <a:pt x="648653" y="284798"/>
                  </a:lnTo>
                  <a:lnTo>
                    <a:pt x="581025" y="25241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964CC557-AF25-E9CE-4DA4-572C20C24F62}"/>
                </a:ext>
              </a:extLst>
            </p:cNvPr>
            <p:cNvSpPr/>
            <p:nvPr/>
          </p:nvSpPr>
          <p:spPr>
            <a:xfrm>
              <a:off x="3190152" y="870894"/>
              <a:ext cx="219763" cy="4571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2" name="圆柱体 71">
              <a:extLst>
                <a:ext uri="{FF2B5EF4-FFF2-40B4-BE49-F238E27FC236}">
                  <a16:creationId xmlns:a16="http://schemas.microsoft.com/office/drawing/2014/main" id="{477F9136-FF0B-1786-8AB2-44A6B7550D9A}"/>
                </a:ext>
              </a:extLst>
            </p:cNvPr>
            <p:cNvSpPr/>
            <p:nvPr/>
          </p:nvSpPr>
          <p:spPr>
            <a:xfrm rot="5400000">
              <a:off x="3457755" y="776791"/>
              <a:ext cx="123334" cy="214927"/>
            </a:xfrm>
            <a:prstGeom prst="can">
              <a:avLst/>
            </a:prstGeom>
            <a:solidFill>
              <a:srgbClr val="8F8B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圆柱体 72">
              <a:extLst>
                <a:ext uri="{FF2B5EF4-FFF2-40B4-BE49-F238E27FC236}">
                  <a16:creationId xmlns:a16="http://schemas.microsoft.com/office/drawing/2014/main" id="{2EE8E14C-F484-1F00-FE04-42C0ECE4F3E2}"/>
                </a:ext>
              </a:extLst>
            </p:cNvPr>
            <p:cNvSpPr/>
            <p:nvPr/>
          </p:nvSpPr>
          <p:spPr>
            <a:xfrm rot="5400000">
              <a:off x="3153378" y="734348"/>
              <a:ext cx="1294172" cy="359571"/>
            </a:xfrm>
            <a:prstGeom prst="can">
              <a:avLst/>
            </a:prstGeom>
            <a:solidFill>
              <a:srgbClr val="32313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箭头: 右 73">
              <a:extLst>
                <a:ext uri="{FF2B5EF4-FFF2-40B4-BE49-F238E27FC236}">
                  <a16:creationId xmlns:a16="http://schemas.microsoft.com/office/drawing/2014/main" id="{45857566-0279-E15C-58DB-DFC83B58C479}"/>
                </a:ext>
              </a:extLst>
            </p:cNvPr>
            <p:cNvSpPr/>
            <p:nvPr/>
          </p:nvSpPr>
          <p:spPr>
            <a:xfrm>
              <a:off x="240358" y="2742578"/>
              <a:ext cx="1170515" cy="3564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095F2A31-4596-DD78-EC74-559F814E970B}"/>
                </a:ext>
              </a:extLst>
            </p:cNvPr>
            <p:cNvSpPr txBox="1"/>
            <p:nvPr/>
          </p:nvSpPr>
          <p:spPr>
            <a:xfrm>
              <a:off x="-181167" y="2399645"/>
              <a:ext cx="1266818" cy="3831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目标速度 </a:t>
              </a:r>
            </a:p>
          </p:txBody>
        </p:sp>
        <p:sp>
          <p:nvSpPr>
            <p:cNvPr id="76" name="箭头: 右 75">
              <a:extLst>
                <a:ext uri="{FF2B5EF4-FFF2-40B4-BE49-F238E27FC236}">
                  <a16:creationId xmlns:a16="http://schemas.microsoft.com/office/drawing/2014/main" id="{E3D9FDA6-BF84-3C82-2BED-6386889EC79D}"/>
                </a:ext>
              </a:extLst>
            </p:cNvPr>
            <p:cNvSpPr/>
            <p:nvPr/>
          </p:nvSpPr>
          <p:spPr>
            <a:xfrm>
              <a:off x="3116889" y="2805488"/>
              <a:ext cx="2260086" cy="31063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A0E74ACD-2B55-C644-D597-546DD9A44152}"/>
                </a:ext>
              </a:extLst>
            </p:cNvPr>
            <p:cNvSpPr txBox="1"/>
            <p:nvPr/>
          </p:nvSpPr>
          <p:spPr>
            <a:xfrm>
              <a:off x="3044285" y="3148781"/>
              <a:ext cx="2746608" cy="344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FF0000"/>
                  </a:solidFill>
                </a:rPr>
                <a:t>输出不同占空比</a:t>
              </a:r>
              <a:r>
                <a:rPr lang="en-US" altLang="zh-CN" sz="1200" dirty="0">
                  <a:solidFill>
                    <a:srgbClr val="FF0000"/>
                  </a:solidFill>
                </a:rPr>
                <a:t>PWM</a:t>
              </a:r>
              <a:endParaRPr lang="en-US" altLang="zh-CN" sz="1200" dirty="0"/>
            </a:p>
          </p:txBody>
        </p:sp>
        <p:sp>
          <p:nvSpPr>
            <p:cNvPr id="78" name="箭头: 圆角右 77">
              <a:extLst>
                <a:ext uri="{FF2B5EF4-FFF2-40B4-BE49-F238E27FC236}">
                  <a16:creationId xmlns:a16="http://schemas.microsoft.com/office/drawing/2014/main" id="{C0FB577D-0962-A523-2054-80F7CB9A3831}"/>
                </a:ext>
              </a:extLst>
            </p:cNvPr>
            <p:cNvSpPr/>
            <p:nvPr/>
          </p:nvSpPr>
          <p:spPr>
            <a:xfrm flipH="1">
              <a:off x="4023853" y="667335"/>
              <a:ext cx="1859559" cy="1728430"/>
            </a:xfrm>
            <a:prstGeom prst="bentArrow">
              <a:avLst>
                <a:gd name="adj1" fmla="val 9316"/>
                <a:gd name="adj2" fmla="val 15688"/>
                <a:gd name="adj3" fmla="val 17158"/>
                <a:gd name="adj4" fmla="val 4015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2" name="箭头: 圆角右 91">
            <a:extLst>
              <a:ext uri="{FF2B5EF4-FFF2-40B4-BE49-F238E27FC236}">
                <a16:creationId xmlns:a16="http://schemas.microsoft.com/office/drawing/2014/main" id="{875704B8-AC48-617E-24F9-AB143C221952}"/>
              </a:ext>
            </a:extLst>
          </p:cNvPr>
          <p:cNvSpPr/>
          <p:nvPr/>
        </p:nvSpPr>
        <p:spPr>
          <a:xfrm>
            <a:off x="5549631" y="2752112"/>
            <a:ext cx="2049967" cy="1475902"/>
          </a:xfrm>
          <a:prstGeom prst="bentArrow">
            <a:avLst>
              <a:gd name="adj1" fmla="val 8035"/>
              <a:gd name="adj2" fmla="val 11556"/>
              <a:gd name="adj3" fmla="val 11876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4" name="箭头: 圆角右 93">
            <a:extLst>
              <a:ext uri="{FF2B5EF4-FFF2-40B4-BE49-F238E27FC236}">
                <a16:creationId xmlns:a16="http://schemas.microsoft.com/office/drawing/2014/main" id="{7B113646-5CB1-73C7-21C0-A8BCC9295CDD}"/>
              </a:ext>
            </a:extLst>
          </p:cNvPr>
          <p:cNvSpPr/>
          <p:nvPr/>
        </p:nvSpPr>
        <p:spPr>
          <a:xfrm flipV="1">
            <a:off x="5549631" y="4238264"/>
            <a:ext cx="2207135" cy="1299958"/>
          </a:xfrm>
          <a:prstGeom prst="bentArrow">
            <a:avLst>
              <a:gd name="adj1" fmla="val 9548"/>
              <a:gd name="adj2" fmla="val 11556"/>
              <a:gd name="adj3" fmla="val 11876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20963F5F-9378-914A-4ABE-8966C0A924CB}"/>
              </a:ext>
            </a:extLst>
          </p:cNvPr>
          <p:cNvSpPr txBox="1"/>
          <p:nvPr/>
        </p:nvSpPr>
        <p:spPr>
          <a:xfrm>
            <a:off x="5037252" y="2515179"/>
            <a:ext cx="3265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基础速度</a:t>
            </a:r>
            <a:r>
              <a:rPr lang="en-US" altLang="zh-CN"/>
              <a:t>+</a:t>
            </a:r>
            <a:r>
              <a:rPr lang="zh-CN" altLang="en-US" dirty="0"/>
              <a:t>车轮差速值</a:t>
            </a:r>
            <a:endParaRPr lang="en-US" altLang="zh-CN" dirty="0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584BFA11-3D47-B061-DEF0-A65327987061}"/>
              </a:ext>
            </a:extLst>
          </p:cNvPr>
          <p:cNvSpPr txBox="1"/>
          <p:nvPr/>
        </p:nvSpPr>
        <p:spPr>
          <a:xfrm>
            <a:off x="5265424" y="5431983"/>
            <a:ext cx="2491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基础速度</a:t>
            </a:r>
            <a:r>
              <a:rPr lang="en-US" altLang="zh-CN" dirty="0"/>
              <a:t>-</a:t>
            </a:r>
            <a:r>
              <a:rPr lang="zh-CN" altLang="en-US" dirty="0"/>
              <a:t>车轮差速值</a:t>
            </a:r>
            <a:endParaRPr lang="en-US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38876A4-1ED1-D5A6-2FB5-86AAC5122DAF}"/>
              </a:ext>
            </a:extLst>
          </p:cNvPr>
          <p:cNvSpPr txBox="1"/>
          <p:nvPr/>
        </p:nvSpPr>
        <p:spPr>
          <a:xfrm>
            <a:off x="873266" y="1067655"/>
            <a:ext cx="74142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400" b="1"/>
              <a:t>MPU6050</a:t>
            </a:r>
            <a:r>
              <a:rPr lang="zh-CN" altLang="en-US" sz="5400" b="1"/>
              <a:t>角度闭环控制</a:t>
            </a:r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9C297C4D-0F8C-1382-4D7B-63977031BB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95" b="89979" l="7457" r="93308">
                        <a14:foregroundMark x1="91205" y1="40710" x2="93308" y2="45720"/>
                        <a14:foregroundMark x1="67113" y1="70564" x2="61568" y2="73486"/>
                        <a14:foregroundMark x1="56405" y1="75783" x2="62524" y2="69520"/>
                        <a14:foregroundMark x1="56788" y1="65136" x2="55067" y2="67641"/>
                        <a14:foregroundMark x1="50478" y1="29228" x2="26004" y2="52818"/>
                        <a14:foregroundMark x1="30784" y1="48017" x2="19312" y2="50731"/>
                        <a14:foregroundMark x1="27151" y1="45929" x2="24474" y2="45720"/>
                        <a14:foregroundMark x1="26004" y1="43424" x2="30593" y2="50104"/>
                        <a14:foregroundMark x1="34608" y1="74113" x2="21606" y2="62422"/>
                        <a14:foregroundMark x1="32122" y1="74530" x2="20268" y2="63257"/>
                        <a14:foregroundMark x1="16061" y1="60125" x2="10134" y2="50731"/>
                        <a14:foregroundMark x1="7648" y1="48017" x2="8031" y2="52192"/>
                        <a14:foregroundMark x1="58126" y1="15031" x2="58700" y2="30063"/>
                        <a14:foregroundMark x1="69216" y1="31524" x2="73805" y2="39666"/>
                        <a14:foregroundMark x1="83174" y1="44259" x2="75335" y2="49061"/>
                        <a14:foregroundMark x1="84704" y1="46138" x2="62715" y2="55950"/>
                        <a14:foregroundMark x1="75335" y1="62213" x2="64818" y2="65553"/>
                        <a14:foregroundMark x1="75717" y1="57411" x2="61377" y2="66388"/>
                        <a14:foregroundMark x1="76099" y1="59708" x2="65966" y2="64927"/>
                        <a14:foregroundMark x1="79350" y1="57203" x2="61568" y2="67641"/>
                        <a14:foregroundMark x1="79541" y1="56994" x2="60803" y2="68894"/>
                        <a14:foregroundMark x1="69216" y1="62422" x2="61185" y2="70355"/>
                        <a14:foregroundMark x1="71511" y1="65344" x2="49522" y2="78914"/>
                        <a14:foregroundMark x1="63671" y1="72234" x2="41491" y2="89979"/>
                        <a14:foregroundMark x1="43786" y1="82672" x2="42447" y2="80585"/>
                        <a14:foregroundMark x1="32505" y1="40710" x2="33078" y2="39457"/>
                        <a14:foregroundMark x1="33843" y1="37161" x2="34417" y2="36743"/>
                        <a14:foregroundMark x1="27533" y1="72234" x2="27533" y2="72234"/>
                        <a14:foregroundMark x1="25813" y1="71608" x2="25813" y2="71608"/>
                      </a14:backgroundRemoval>
                    </a14:imgEffect>
                  </a14:imgLayer>
                </a14:imgProps>
              </a:ext>
            </a:extLst>
          </a:blip>
          <a:srcRect r="2826" b="2340"/>
          <a:stretch/>
        </p:blipFill>
        <p:spPr>
          <a:xfrm rot="2345869">
            <a:off x="2102570" y="1516736"/>
            <a:ext cx="1535272" cy="15084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802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4AFA30F3-C64C-B311-D9AF-BB4FB15A136E}"/>
              </a:ext>
            </a:extLst>
          </p:cNvPr>
          <p:cNvSpPr/>
          <p:nvPr/>
        </p:nvSpPr>
        <p:spPr>
          <a:xfrm>
            <a:off x="3059165" y="4414574"/>
            <a:ext cx="1633412" cy="6470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PID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B28E335-F9E0-B87E-E5EF-AEA623C0A9AF}"/>
              </a:ext>
            </a:extLst>
          </p:cNvPr>
          <p:cNvSpPr txBox="1"/>
          <p:nvPr/>
        </p:nvSpPr>
        <p:spPr>
          <a:xfrm>
            <a:off x="1864949" y="359104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当前航向角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1FB39502-E355-3C4C-AEF0-A4FC32F30101}"/>
              </a:ext>
            </a:extLst>
          </p:cNvPr>
          <p:cNvSpPr/>
          <p:nvPr/>
        </p:nvSpPr>
        <p:spPr>
          <a:xfrm rot="5400000">
            <a:off x="2798210" y="3577441"/>
            <a:ext cx="950321" cy="5349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DA3A517C-3FC9-4617-D815-6473CB266D37}"/>
              </a:ext>
            </a:extLst>
          </p:cNvPr>
          <p:cNvSpPr/>
          <p:nvPr/>
        </p:nvSpPr>
        <p:spPr>
          <a:xfrm>
            <a:off x="1835402" y="4577029"/>
            <a:ext cx="1170514" cy="3564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9E142B1-F87B-25EF-B2FC-8FCE74A920C7}"/>
              </a:ext>
            </a:extLst>
          </p:cNvPr>
          <p:cNvSpPr txBox="1"/>
          <p:nvPr/>
        </p:nvSpPr>
        <p:spPr>
          <a:xfrm>
            <a:off x="1453833" y="491544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目标航向角</a:t>
            </a:r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35499FA1-5FA2-8912-33E7-46683EDE4483}"/>
              </a:ext>
            </a:extLst>
          </p:cNvPr>
          <p:cNvSpPr/>
          <p:nvPr/>
        </p:nvSpPr>
        <p:spPr>
          <a:xfrm>
            <a:off x="4765181" y="4622815"/>
            <a:ext cx="1114125" cy="310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542094B-9B0B-7A37-D343-C9E871ED5558}"/>
              </a:ext>
            </a:extLst>
          </p:cNvPr>
          <p:cNvSpPr txBox="1"/>
          <p:nvPr/>
        </p:nvSpPr>
        <p:spPr>
          <a:xfrm>
            <a:off x="4637530" y="4368785"/>
            <a:ext cx="2109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车轮差速值</a:t>
            </a:r>
            <a:endParaRPr lang="en-US" altLang="zh-CN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BF4F907-E147-2D5D-316F-274248FFB52B}"/>
              </a:ext>
            </a:extLst>
          </p:cNvPr>
          <p:cNvGrpSpPr/>
          <p:nvPr/>
        </p:nvGrpSpPr>
        <p:grpSpPr>
          <a:xfrm>
            <a:off x="7710227" y="1681306"/>
            <a:ext cx="3185550" cy="2207042"/>
            <a:chOff x="-312259" y="267048"/>
            <a:chExt cx="6432553" cy="3226606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AC09D5AF-41D7-03D1-CBC9-BDA5D62CB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4050" y="2502730"/>
              <a:ext cx="796244" cy="613396"/>
            </a:xfrm>
            <a:prstGeom prst="rect">
              <a:avLst/>
            </a:prstGeom>
          </p:spPr>
        </p:pic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701CF190-67F4-87E1-B8E1-5633DC68017E}"/>
                </a:ext>
              </a:extLst>
            </p:cNvPr>
            <p:cNvSpPr/>
            <p:nvPr/>
          </p:nvSpPr>
          <p:spPr>
            <a:xfrm>
              <a:off x="1410873" y="2597247"/>
              <a:ext cx="1633412" cy="6470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PID</a:t>
              </a:r>
              <a:endParaRPr lang="zh-CN" altLang="en-US" dirty="0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E164BDFE-3FD4-173A-C4B6-A16A2747D373}"/>
                </a:ext>
              </a:extLst>
            </p:cNvPr>
            <p:cNvSpPr txBox="1"/>
            <p:nvPr/>
          </p:nvSpPr>
          <p:spPr>
            <a:xfrm>
              <a:off x="1805410" y="1709676"/>
              <a:ext cx="1473618" cy="344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FF0000"/>
                  </a:solidFill>
                </a:rPr>
                <a:t>输入当前速度</a:t>
              </a:r>
              <a:endParaRPr lang="en-US" altLang="zh-CN" sz="1200" dirty="0">
                <a:solidFill>
                  <a:srgbClr val="FF0000"/>
                </a:solidFill>
              </a:endParaRPr>
            </a:p>
          </p:txBody>
        </p:sp>
        <p:sp>
          <p:nvSpPr>
            <p:cNvPr id="35" name="箭头: 右 34">
              <a:extLst>
                <a:ext uri="{FF2B5EF4-FFF2-40B4-BE49-F238E27FC236}">
                  <a16:creationId xmlns:a16="http://schemas.microsoft.com/office/drawing/2014/main" id="{935896D0-5D09-4265-A6D3-3A0E33D2C11B}"/>
                </a:ext>
              </a:extLst>
            </p:cNvPr>
            <p:cNvSpPr/>
            <p:nvPr/>
          </p:nvSpPr>
          <p:spPr>
            <a:xfrm rot="5400000">
              <a:off x="1140383" y="1750580"/>
              <a:ext cx="1231232" cy="2730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36A1A059-426B-A784-3357-F84FDDE18242}"/>
                </a:ext>
              </a:extLst>
            </p:cNvPr>
            <p:cNvSpPr/>
            <p:nvPr/>
          </p:nvSpPr>
          <p:spPr>
            <a:xfrm>
              <a:off x="1820593" y="534912"/>
              <a:ext cx="919956" cy="731520"/>
            </a:xfrm>
            <a:prstGeom prst="rect">
              <a:avLst/>
            </a:prstGeom>
            <a:solidFill>
              <a:srgbClr val="C4C7CD"/>
            </a:solidFill>
            <a:ln>
              <a:solidFill>
                <a:srgbClr val="EDEF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CFDD9955-CBE0-3756-6E80-70858F9EFED2}"/>
                </a:ext>
              </a:extLst>
            </p:cNvPr>
            <p:cNvSpPr/>
            <p:nvPr/>
          </p:nvSpPr>
          <p:spPr>
            <a:xfrm>
              <a:off x="1706589" y="667335"/>
              <a:ext cx="98821" cy="479555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rgbClr val="5B59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25F633E8-3BD3-F52F-E9A1-643793A8002A}"/>
                </a:ext>
              </a:extLst>
            </p:cNvPr>
            <p:cNvSpPr/>
            <p:nvPr/>
          </p:nvSpPr>
          <p:spPr>
            <a:xfrm>
              <a:off x="2735869" y="330638"/>
              <a:ext cx="726480" cy="1141611"/>
            </a:xfrm>
            <a:prstGeom prst="roundRect">
              <a:avLst/>
            </a:prstGeom>
            <a:solidFill>
              <a:srgbClr val="B8C0C4"/>
            </a:solidFill>
            <a:ln>
              <a:solidFill>
                <a:srgbClr val="C0C4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9A69B4E1-D9C0-EB7F-0430-C5422FE1B710}"/>
                </a:ext>
              </a:extLst>
            </p:cNvPr>
            <p:cNvSpPr/>
            <p:nvPr/>
          </p:nvSpPr>
          <p:spPr>
            <a:xfrm>
              <a:off x="1701032" y="1169919"/>
              <a:ext cx="109934" cy="45719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EC209907-3DB3-037E-96A9-08A8DE0D6765}"/>
                </a:ext>
              </a:extLst>
            </p:cNvPr>
            <p:cNvSpPr/>
            <p:nvPr/>
          </p:nvSpPr>
          <p:spPr>
            <a:xfrm>
              <a:off x="1818550" y="884254"/>
              <a:ext cx="1018238" cy="4571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41" name="图形 9" descr="齿轮">
              <a:extLst>
                <a:ext uri="{FF2B5EF4-FFF2-40B4-BE49-F238E27FC236}">
                  <a16:creationId xmlns:a16="http://schemas.microsoft.com/office/drawing/2014/main" id="{A4A3279F-C596-944F-9547-AA3903F2D87F}"/>
                </a:ext>
              </a:extLst>
            </p:cNvPr>
            <p:cNvGrpSpPr/>
            <p:nvPr/>
          </p:nvGrpSpPr>
          <p:grpSpPr>
            <a:xfrm>
              <a:off x="2981049" y="766855"/>
              <a:ext cx="244439" cy="213593"/>
              <a:chOff x="5764543" y="1985679"/>
              <a:chExt cx="676786" cy="642439"/>
            </a:xfrm>
            <a:solidFill>
              <a:srgbClr val="000000"/>
            </a:solidFill>
          </p:grpSpPr>
          <p:sp>
            <p:nvSpPr>
              <p:cNvPr id="56" name="任意多边形: 形状 55">
                <a:extLst>
                  <a:ext uri="{FF2B5EF4-FFF2-40B4-BE49-F238E27FC236}">
                    <a16:creationId xmlns:a16="http://schemas.microsoft.com/office/drawing/2014/main" id="{4E4F4AFC-375D-488F-DD80-968F6E2CDAAD}"/>
                  </a:ext>
                </a:extLst>
              </p:cNvPr>
              <p:cNvSpPr/>
              <p:nvPr/>
            </p:nvSpPr>
            <p:spPr>
              <a:xfrm>
                <a:off x="6035566" y="1985679"/>
                <a:ext cx="405763" cy="404813"/>
              </a:xfrm>
              <a:custGeom>
                <a:avLst/>
                <a:gdLst>
                  <a:gd name="connsiteX0" fmla="*/ 202883 w 405764"/>
                  <a:gd name="connsiteY0" fmla="*/ 274320 h 404812"/>
                  <a:gd name="connsiteX1" fmla="*/ 131445 w 405764"/>
                  <a:gd name="connsiteY1" fmla="*/ 202883 h 404812"/>
                  <a:gd name="connsiteX2" fmla="*/ 202883 w 405764"/>
                  <a:gd name="connsiteY2" fmla="*/ 131445 h 404812"/>
                  <a:gd name="connsiteX3" fmla="*/ 274320 w 405764"/>
                  <a:gd name="connsiteY3" fmla="*/ 202883 h 404812"/>
                  <a:gd name="connsiteX4" fmla="*/ 202883 w 405764"/>
                  <a:gd name="connsiteY4" fmla="*/ 274320 h 404812"/>
                  <a:gd name="connsiteX5" fmla="*/ 363855 w 405764"/>
                  <a:gd name="connsiteY5" fmla="*/ 158115 h 404812"/>
                  <a:gd name="connsiteX6" fmla="*/ 348615 w 405764"/>
                  <a:gd name="connsiteY6" fmla="*/ 120968 h 404812"/>
                  <a:gd name="connsiteX7" fmla="*/ 363855 w 405764"/>
                  <a:gd name="connsiteY7" fmla="*/ 76200 h 404812"/>
                  <a:gd name="connsiteX8" fmla="*/ 329565 w 405764"/>
                  <a:gd name="connsiteY8" fmla="*/ 41910 h 404812"/>
                  <a:gd name="connsiteX9" fmla="*/ 284798 w 405764"/>
                  <a:gd name="connsiteY9" fmla="*/ 57150 h 404812"/>
                  <a:gd name="connsiteX10" fmla="*/ 247650 w 405764"/>
                  <a:gd name="connsiteY10" fmla="*/ 41910 h 404812"/>
                  <a:gd name="connsiteX11" fmla="*/ 226695 w 405764"/>
                  <a:gd name="connsiteY11" fmla="*/ 0 h 404812"/>
                  <a:gd name="connsiteX12" fmla="*/ 179070 w 405764"/>
                  <a:gd name="connsiteY12" fmla="*/ 0 h 404812"/>
                  <a:gd name="connsiteX13" fmla="*/ 158115 w 405764"/>
                  <a:gd name="connsiteY13" fmla="*/ 41910 h 404812"/>
                  <a:gd name="connsiteX14" fmla="*/ 120968 w 405764"/>
                  <a:gd name="connsiteY14" fmla="*/ 57150 h 404812"/>
                  <a:gd name="connsiteX15" fmla="*/ 76200 w 405764"/>
                  <a:gd name="connsiteY15" fmla="*/ 41910 h 404812"/>
                  <a:gd name="connsiteX16" fmla="*/ 41910 w 405764"/>
                  <a:gd name="connsiteY16" fmla="*/ 76200 h 404812"/>
                  <a:gd name="connsiteX17" fmla="*/ 57150 w 405764"/>
                  <a:gd name="connsiteY17" fmla="*/ 120968 h 404812"/>
                  <a:gd name="connsiteX18" fmla="*/ 41910 w 405764"/>
                  <a:gd name="connsiteY18" fmla="*/ 158115 h 404812"/>
                  <a:gd name="connsiteX19" fmla="*/ 0 w 405764"/>
                  <a:gd name="connsiteY19" fmla="*/ 179070 h 404812"/>
                  <a:gd name="connsiteX20" fmla="*/ 0 w 405764"/>
                  <a:gd name="connsiteY20" fmla="*/ 226695 h 404812"/>
                  <a:gd name="connsiteX21" fmla="*/ 41910 w 405764"/>
                  <a:gd name="connsiteY21" fmla="*/ 247650 h 404812"/>
                  <a:gd name="connsiteX22" fmla="*/ 57150 w 405764"/>
                  <a:gd name="connsiteY22" fmla="*/ 284798 h 404812"/>
                  <a:gd name="connsiteX23" fmla="*/ 41910 w 405764"/>
                  <a:gd name="connsiteY23" fmla="*/ 329565 h 404812"/>
                  <a:gd name="connsiteX24" fmla="*/ 75248 w 405764"/>
                  <a:gd name="connsiteY24" fmla="*/ 362903 h 404812"/>
                  <a:gd name="connsiteX25" fmla="*/ 120015 w 405764"/>
                  <a:gd name="connsiteY25" fmla="*/ 347663 h 404812"/>
                  <a:gd name="connsiteX26" fmla="*/ 157163 w 405764"/>
                  <a:gd name="connsiteY26" fmla="*/ 362903 h 404812"/>
                  <a:gd name="connsiteX27" fmla="*/ 178118 w 405764"/>
                  <a:gd name="connsiteY27" fmla="*/ 404813 h 404812"/>
                  <a:gd name="connsiteX28" fmla="*/ 225743 w 405764"/>
                  <a:gd name="connsiteY28" fmla="*/ 404813 h 404812"/>
                  <a:gd name="connsiteX29" fmla="*/ 246698 w 405764"/>
                  <a:gd name="connsiteY29" fmla="*/ 362903 h 404812"/>
                  <a:gd name="connsiteX30" fmla="*/ 283845 w 405764"/>
                  <a:gd name="connsiteY30" fmla="*/ 347663 h 404812"/>
                  <a:gd name="connsiteX31" fmla="*/ 328613 w 405764"/>
                  <a:gd name="connsiteY31" fmla="*/ 362903 h 404812"/>
                  <a:gd name="connsiteX32" fmla="*/ 362903 w 405764"/>
                  <a:gd name="connsiteY32" fmla="*/ 329565 h 404812"/>
                  <a:gd name="connsiteX33" fmla="*/ 347663 w 405764"/>
                  <a:gd name="connsiteY33" fmla="*/ 284798 h 404812"/>
                  <a:gd name="connsiteX34" fmla="*/ 363855 w 405764"/>
                  <a:gd name="connsiteY34" fmla="*/ 247650 h 404812"/>
                  <a:gd name="connsiteX35" fmla="*/ 405765 w 405764"/>
                  <a:gd name="connsiteY35" fmla="*/ 226695 h 404812"/>
                  <a:gd name="connsiteX36" fmla="*/ 405765 w 405764"/>
                  <a:gd name="connsiteY36" fmla="*/ 179070 h 404812"/>
                  <a:gd name="connsiteX37" fmla="*/ 363855 w 405764"/>
                  <a:gd name="connsiteY37" fmla="*/ 158115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05764" h="404812">
                    <a:moveTo>
                      <a:pt x="202883" y="274320"/>
                    </a:moveTo>
                    <a:cubicBezTo>
                      <a:pt x="162877" y="274320"/>
                      <a:pt x="131445" y="241935"/>
                      <a:pt x="131445" y="202883"/>
                    </a:cubicBezTo>
                    <a:cubicBezTo>
                      <a:pt x="131445" y="163830"/>
                      <a:pt x="163830" y="131445"/>
                      <a:pt x="202883" y="131445"/>
                    </a:cubicBezTo>
                    <a:cubicBezTo>
                      <a:pt x="242888" y="131445"/>
                      <a:pt x="274320" y="163830"/>
                      <a:pt x="274320" y="202883"/>
                    </a:cubicBezTo>
                    <a:cubicBezTo>
                      <a:pt x="274320" y="241935"/>
                      <a:pt x="241935" y="274320"/>
                      <a:pt x="202883" y="274320"/>
                    </a:cubicBezTo>
                    <a:close/>
                    <a:moveTo>
                      <a:pt x="363855" y="158115"/>
                    </a:moveTo>
                    <a:cubicBezTo>
                      <a:pt x="360045" y="144780"/>
                      <a:pt x="355283" y="132398"/>
                      <a:pt x="348615" y="120968"/>
                    </a:cubicBez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367" y="50483"/>
                      <a:pt x="260985" y="45720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4780" y="45720"/>
                      <a:pt x="132398" y="50483"/>
                      <a:pt x="120968" y="57150"/>
                    </a:cubicBezTo>
                    <a:lnTo>
                      <a:pt x="76200" y="41910"/>
                    </a:lnTo>
                    <a:lnTo>
                      <a:pt x="41910" y="76200"/>
                    </a:lnTo>
                    <a:lnTo>
                      <a:pt x="57150" y="120968"/>
                    </a:lnTo>
                    <a:cubicBezTo>
                      <a:pt x="50482" y="132398"/>
                      <a:pt x="45720" y="144780"/>
                      <a:pt x="41910" y="158115"/>
                    </a:cubicBezTo>
                    <a:lnTo>
                      <a:pt x="0" y="179070"/>
                    </a:lnTo>
                    <a:lnTo>
                      <a:pt x="0" y="226695"/>
                    </a:lnTo>
                    <a:lnTo>
                      <a:pt x="41910" y="247650"/>
                    </a:lnTo>
                    <a:cubicBezTo>
                      <a:pt x="45720" y="260985"/>
                      <a:pt x="50482" y="273368"/>
                      <a:pt x="57150" y="284798"/>
                    </a:cubicBezTo>
                    <a:lnTo>
                      <a:pt x="41910" y="329565"/>
                    </a:lnTo>
                    <a:lnTo>
                      <a:pt x="75248" y="362903"/>
                    </a:lnTo>
                    <a:lnTo>
                      <a:pt x="120015" y="347663"/>
                    </a:lnTo>
                    <a:cubicBezTo>
                      <a:pt x="131445" y="354330"/>
                      <a:pt x="143827" y="359093"/>
                      <a:pt x="157163" y="362903"/>
                    </a:cubicBezTo>
                    <a:lnTo>
                      <a:pt x="178118" y="404813"/>
                    </a:lnTo>
                    <a:lnTo>
                      <a:pt x="225743" y="404813"/>
                    </a:lnTo>
                    <a:lnTo>
                      <a:pt x="246698" y="362903"/>
                    </a:lnTo>
                    <a:cubicBezTo>
                      <a:pt x="260033" y="359093"/>
                      <a:pt x="272415" y="354330"/>
                      <a:pt x="283845" y="347663"/>
                    </a:cubicBezTo>
                    <a:lnTo>
                      <a:pt x="328613" y="362903"/>
                    </a:lnTo>
                    <a:lnTo>
                      <a:pt x="362903" y="329565"/>
                    </a:lnTo>
                    <a:lnTo>
                      <a:pt x="347663" y="284798"/>
                    </a:lnTo>
                    <a:cubicBezTo>
                      <a:pt x="354330" y="273368"/>
                      <a:pt x="360045" y="260033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5321C627-A808-C1D6-C95B-2FD0DA30CD7B}"/>
                  </a:ext>
                </a:extLst>
              </p:cNvPr>
              <p:cNvSpPr/>
              <p:nvPr/>
            </p:nvSpPr>
            <p:spPr>
              <a:xfrm>
                <a:off x="5764543" y="2223306"/>
                <a:ext cx="405765" cy="404812"/>
              </a:xfrm>
              <a:custGeom>
                <a:avLst/>
                <a:gdLst>
                  <a:gd name="connsiteX0" fmla="*/ 202883 w 405765"/>
                  <a:gd name="connsiteY0" fmla="*/ 274320 h 404812"/>
                  <a:gd name="connsiteX1" fmla="*/ 131445 w 405765"/>
                  <a:gd name="connsiteY1" fmla="*/ 202882 h 404812"/>
                  <a:gd name="connsiteX2" fmla="*/ 202883 w 405765"/>
                  <a:gd name="connsiteY2" fmla="*/ 131445 h 404812"/>
                  <a:gd name="connsiteX3" fmla="*/ 274320 w 405765"/>
                  <a:gd name="connsiteY3" fmla="*/ 202882 h 404812"/>
                  <a:gd name="connsiteX4" fmla="*/ 202883 w 405765"/>
                  <a:gd name="connsiteY4" fmla="*/ 274320 h 404812"/>
                  <a:gd name="connsiteX5" fmla="*/ 202883 w 405765"/>
                  <a:gd name="connsiteY5" fmla="*/ 274320 h 404812"/>
                  <a:gd name="connsiteX6" fmla="*/ 348615 w 405765"/>
                  <a:gd name="connsiteY6" fmla="*/ 120967 h 404812"/>
                  <a:gd name="connsiteX7" fmla="*/ 363855 w 405765"/>
                  <a:gd name="connsiteY7" fmla="*/ 76200 h 404812"/>
                  <a:gd name="connsiteX8" fmla="*/ 329565 w 405765"/>
                  <a:gd name="connsiteY8" fmla="*/ 41910 h 404812"/>
                  <a:gd name="connsiteX9" fmla="*/ 284798 w 405765"/>
                  <a:gd name="connsiteY9" fmla="*/ 57150 h 404812"/>
                  <a:gd name="connsiteX10" fmla="*/ 247650 w 405765"/>
                  <a:gd name="connsiteY10" fmla="*/ 41910 h 404812"/>
                  <a:gd name="connsiteX11" fmla="*/ 226695 w 405765"/>
                  <a:gd name="connsiteY11" fmla="*/ 0 h 404812"/>
                  <a:gd name="connsiteX12" fmla="*/ 179070 w 405765"/>
                  <a:gd name="connsiteY12" fmla="*/ 0 h 404812"/>
                  <a:gd name="connsiteX13" fmla="*/ 158115 w 405765"/>
                  <a:gd name="connsiteY13" fmla="*/ 41910 h 404812"/>
                  <a:gd name="connsiteX14" fmla="*/ 120968 w 405765"/>
                  <a:gd name="connsiteY14" fmla="*/ 57150 h 404812"/>
                  <a:gd name="connsiteX15" fmla="*/ 76200 w 405765"/>
                  <a:gd name="connsiteY15" fmla="*/ 41910 h 404812"/>
                  <a:gd name="connsiteX16" fmla="*/ 42863 w 405765"/>
                  <a:gd name="connsiteY16" fmla="*/ 75247 h 404812"/>
                  <a:gd name="connsiteX17" fmla="*/ 57150 w 405765"/>
                  <a:gd name="connsiteY17" fmla="*/ 120015 h 404812"/>
                  <a:gd name="connsiteX18" fmla="*/ 41910 w 405765"/>
                  <a:gd name="connsiteY18" fmla="*/ 157163 h 404812"/>
                  <a:gd name="connsiteX19" fmla="*/ 0 w 405765"/>
                  <a:gd name="connsiteY19" fmla="*/ 178117 h 404812"/>
                  <a:gd name="connsiteX20" fmla="*/ 0 w 405765"/>
                  <a:gd name="connsiteY20" fmla="*/ 225742 h 404812"/>
                  <a:gd name="connsiteX21" fmla="*/ 41910 w 405765"/>
                  <a:gd name="connsiteY21" fmla="*/ 246698 h 404812"/>
                  <a:gd name="connsiteX22" fmla="*/ 57150 w 405765"/>
                  <a:gd name="connsiteY22" fmla="*/ 283845 h 404812"/>
                  <a:gd name="connsiteX23" fmla="*/ 42863 w 405765"/>
                  <a:gd name="connsiteY23" fmla="*/ 328613 h 404812"/>
                  <a:gd name="connsiteX24" fmla="*/ 76200 w 405765"/>
                  <a:gd name="connsiteY24" fmla="*/ 361950 h 404812"/>
                  <a:gd name="connsiteX25" fmla="*/ 120968 w 405765"/>
                  <a:gd name="connsiteY25" fmla="*/ 347663 h 404812"/>
                  <a:gd name="connsiteX26" fmla="*/ 158115 w 405765"/>
                  <a:gd name="connsiteY26" fmla="*/ 362903 h 404812"/>
                  <a:gd name="connsiteX27" fmla="*/ 179070 w 405765"/>
                  <a:gd name="connsiteY27" fmla="*/ 404813 h 404812"/>
                  <a:gd name="connsiteX28" fmla="*/ 226695 w 405765"/>
                  <a:gd name="connsiteY28" fmla="*/ 404813 h 404812"/>
                  <a:gd name="connsiteX29" fmla="*/ 247650 w 405765"/>
                  <a:gd name="connsiteY29" fmla="*/ 362903 h 404812"/>
                  <a:gd name="connsiteX30" fmla="*/ 284798 w 405765"/>
                  <a:gd name="connsiteY30" fmla="*/ 347663 h 404812"/>
                  <a:gd name="connsiteX31" fmla="*/ 329565 w 405765"/>
                  <a:gd name="connsiteY31" fmla="*/ 362903 h 404812"/>
                  <a:gd name="connsiteX32" fmla="*/ 362903 w 405765"/>
                  <a:gd name="connsiteY32" fmla="*/ 328613 h 404812"/>
                  <a:gd name="connsiteX33" fmla="*/ 348615 w 405765"/>
                  <a:gd name="connsiteY33" fmla="*/ 284798 h 404812"/>
                  <a:gd name="connsiteX34" fmla="*/ 363855 w 405765"/>
                  <a:gd name="connsiteY34" fmla="*/ 247650 h 404812"/>
                  <a:gd name="connsiteX35" fmla="*/ 405765 w 405765"/>
                  <a:gd name="connsiteY35" fmla="*/ 226695 h 404812"/>
                  <a:gd name="connsiteX36" fmla="*/ 405765 w 405765"/>
                  <a:gd name="connsiteY36" fmla="*/ 179070 h 404812"/>
                  <a:gd name="connsiteX37" fmla="*/ 363855 w 405765"/>
                  <a:gd name="connsiteY37" fmla="*/ 158115 h 404812"/>
                  <a:gd name="connsiteX38" fmla="*/ 348615 w 405765"/>
                  <a:gd name="connsiteY38" fmla="*/ 120967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05765" h="404812">
                    <a:moveTo>
                      <a:pt x="202883" y="274320"/>
                    </a:moveTo>
                    <a:cubicBezTo>
                      <a:pt x="162878" y="274320"/>
                      <a:pt x="131445" y="241935"/>
                      <a:pt x="131445" y="202882"/>
                    </a:cubicBezTo>
                    <a:cubicBezTo>
                      <a:pt x="131445" y="162877"/>
                      <a:pt x="163830" y="131445"/>
                      <a:pt x="202883" y="131445"/>
                    </a:cubicBezTo>
                    <a:cubicBezTo>
                      <a:pt x="242888" y="131445"/>
                      <a:pt x="274320" y="163830"/>
                      <a:pt x="274320" y="202882"/>
                    </a:cubicBezTo>
                    <a:cubicBezTo>
                      <a:pt x="274320" y="241935"/>
                      <a:pt x="242888" y="274320"/>
                      <a:pt x="202883" y="274320"/>
                    </a:cubicBezTo>
                    <a:lnTo>
                      <a:pt x="202883" y="274320"/>
                    </a:lnTo>
                    <a:close/>
                    <a:moveTo>
                      <a:pt x="348615" y="120967"/>
                    </a:move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368" y="50482"/>
                      <a:pt x="260033" y="45720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4780" y="45720"/>
                      <a:pt x="132398" y="50482"/>
                      <a:pt x="120968" y="57150"/>
                    </a:cubicBezTo>
                    <a:lnTo>
                      <a:pt x="76200" y="41910"/>
                    </a:lnTo>
                    <a:lnTo>
                      <a:pt x="42863" y="75247"/>
                    </a:lnTo>
                    <a:lnTo>
                      <a:pt x="57150" y="120015"/>
                    </a:lnTo>
                    <a:cubicBezTo>
                      <a:pt x="50483" y="131445"/>
                      <a:pt x="45720" y="144780"/>
                      <a:pt x="41910" y="157163"/>
                    </a:cubicBezTo>
                    <a:lnTo>
                      <a:pt x="0" y="178117"/>
                    </a:lnTo>
                    <a:lnTo>
                      <a:pt x="0" y="225742"/>
                    </a:lnTo>
                    <a:lnTo>
                      <a:pt x="41910" y="246698"/>
                    </a:lnTo>
                    <a:cubicBezTo>
                      <a:pt x="45720" y="260032"/>
                      <a:pt x="50483" y="272415"/>
                      <a:pt x="57150" y="283845"/>
                    </a:cubicBezTo>
                    <a:lnTo>
                      <a:pt x="42863" y="328613"/>
                    </a:lnTo>
                    <a:lnTo>
                      <a:pt x="76200" y="361950"/>
                    </a:lnTo>
                    <a:lnTo>
                      <a:pt x="120968" y="347663"/>
                    </a:lnTo>
                    <a:cubicBezTo>
                      <a:pt x="132398" y="354330"/>
                      <a:pt x="144780" y="359092"/>
                      <a:pt x="158115" y="362903"/>
                    </a:cubicBezTo>
                    <a:lnTo>
                      <a:pt x="179070" y="404813"/>
                    </a:lnTo>
                    <a:lnTo>
                      <a:pt x="226695" y="404813"/>
                    </a:lnTo>
                    <a:lnTo>
                      <a:pt x="247650" y="362903"/>
                    </a:lnTo>
                    <a:cubicBezTo>
                      <a:pt x="260985" y="359092"/>
                      <a:pt x="273368" y="354330"/>
                      <a:pt x="284798" y="347663"/>
                    </a:cubicBezTo>
                    <a:lnTo>
                      <a:pt x="329565" y="362903"/>
                    </a:lnTo>
                    <a:lnTo>
                      <a:pt x="362903" y="328613"/>
                    </a:lnTo>
                    <a:lnTo>
                      <a:pt x="348615" y="284798"/>
                    </a:lnTo>
                    <a:cubicBezTo>
                      <a:pt x="355283" y="273367"/>
                      <a:pt x="360045" y="260985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ubicBezTo>
                      <a:pt x="360045" y="144780"/>
                      <a:pt x="355283" y="132397"/>
                      <a:pt x="348615" y="12096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42" name="图形 11" descr="单级齿轮">
              <a:extLst>
                <a:ext uri="{FF2B5EF4-FFF2-40B4-BE49-F238E27FC236}">
                  <a16:creationId xmlns:a16="http://schemas.microsoft.com/office/drawing/2014/main" id="{113C4E9C-1BCC-AF02-4FCA-61C8CEE9BDE1}"/>
                </a:ext>
              </a:extLst>
            </p:cNvPr>
            <p:cNvSpPr/>
            <p:nvPr/>
          </p:nvSpPr>
          <p:spPr>
            <a:xfrm>
              <a:off x="3074066" y="906431"/>
              <a:ext cx="156295" cy="148035"/>
            </a:xfrm>
            <a:custGeom>
              <a:avLst/>
              <a:gdLst>
                <a:gd name="connsiteX0" fmla="*/ 323850 w 648652"/>
                <a:gd name="connsiteY0" fmla="*/ 438150 h 647700"/>
                <a:gd name="connsiteX1" fmla="*/ 209550 w 648652"/>
                <a:gd name="connsiteY1" fmla="*/ 323850 h 647700"/>
                <a:gd name="connsiteX2" fmla="*/ 323850 w 648652"/>
                <a:gd name="connsiteY2" fmla="*/ 209550 h 647700"/>
                <a:gd name="connsiteX3" fmla="*/ 438150 w 648652"/>
                <a:gd name="connsiteY3" fmla="*/ 323850 h 647700"/>
                <a:gd name="connsiteX4" fmla="*/ 323850 w 648652"/>
                <a:gd name="connsiteY4" fmla="*/ 438150 h 647700"/>
                <a:gd name="connsiteX5" fmla="*/ 581025 w 648652"/>
                <a:gd name="connsiteY5" fmla="*/ 252413 h 647700"/>
                <a:gd name="connsiteX6" fmla="*/ 556260 w 648652"/>
                <a:gd name="connsiteY6" fmla="*/ 193358 h 647700"/>
                <a:gd name="connsiteX7" fmla="*/ 580073 w 648652"/>
                <a:gd name="connsiteY7" fmla="*/ 121920 h 647700"/>
                <a:gd name="connsiteX8" fmla="*/ 525780 w 648652"/>
                <a:gd name="connsiteY8" fmla="*/ 67628 h 647700"/>
                <a:gd name="connsiteX9" fmla="*/ 454343 w 648652"/>
                <a:gd name="connsiteY9" fmla="*/ 91440 h 647700"/>
                <a:gd name="connsiteX10" fmla="*/ 394335 w 648652"/>
                <a:gd name="connsiteY10" fmla="*/ 66675 h 647700"/>
                <a:gd name="connsiteX11" fmla="*/ 361950 w 648652"/>
                <a:gd name="connsiteY11" fmla="*/ 0 h 647700"/>
                <a:gd name="connsiteX12" fmla="*/ 285750 w 648652"/>
                <a:gd name="connsiteY12" fmla="*/ 0 h 647700"/>
                <a:gd name="connsiteX13" fmla="*/ 252413 w 648652"/>
                <a:gd name="connsiteY13" fmla="*/ 66675 h 647700"/>
                <a:gd name="connsiteX14" fmla="*/ 193358 w 648652"/>
                <a:gd name="connsiteY14" fmla="*/ 91440 h 647700"/>
                <a:gd name="connsiteX15" fmla="*/ 121920 w 648652"/>
                <a:gd name="connsiteY15" fmla="*/ 67628 h 647700"/>
                <a:gd name="connsiteX16" fmla="*/ 67628 w 648652"/>
                <a:gd name="connsiteY16" fmla="*/ 121920 h 647700"/>
                <a:gd name="connsiteX17" fmla="*/ 91440 w 648652"/>
                <a:gd name="connsiteY17" fmla="*/ 193358 h 647700"/>
                <a:gd name="connsiteX18" fmla="*/ 66675 w 648652"/>
                <a:gd name="connsiteY18" fmla="*/ 253365 h 647700"/>
                <a:gd name="connsiteX19" fmla="*/ 0 w 648652"/>
                <a:gd name="connsiteY19" fmla="*/ 285750 h 647700"/>
                <a:gd name="connsiteX20" fmla="*/ 0 w 648652"/>
                <a:gd name="connsiteY20" fmla="*/ 361950 h 647700"/>
                <a:gd name="connsiteX21" fmla="*/ 66675 w 648652"/>
                <a:gd name="connsiteY21" fmla="*/ 395288 h 647700"/>
                <a:gd name="connsiteX22" fmla="*/ 91440 w 648652"/>
                <a:gd name="connsiteY22" fmla="*/ 454343 h 647700"/>
                <a:gd name="connsiteX23" fmla="*/ 67628 w 648652"/>
                <a:gd name="connsiteY23" fmla="*/ 525780 h 647700"/>
                <a:gd name="connsiteX24" fmla="*/ 121920 w 648652"/>
                <a:gd name="connsiteY24" fmla="*/ 580073 h 647700"/>
                <a:gd name="connsiteX25" fmla="*/ 193358 w 648652"/>
                <a:gd name="connsiteY25" fmla="*/ 556260 h 647700"/>
                <a:gd name="connsiteX26" fmla="*/ 253365 w 648652"/>
                <a:gd name="connsiteY26" fmla="*/ 581025 h 647700"/>
                <a:gd name="connsiteX27" fmla="*/ 286703 w 648652"/>
                <a:gd name="connsiteY27" fmla="*/ 647700 h 647700"/>
                <a:gd name="connsiteX28" fmla="*/ 362903 w 648652"/>
                <a:gd name="connsiteY28" fmla="*/ 647700 h 647700"/>
                <a:gd name="connsiteX29" fmla="*/ 396240 w 648652"/>
                <a:gd name="connsiteY29" fmla="*/ 581025 h 647700"/>
                <a:gd name="connsiteX30" fmla="*/ 455295 w 648652"/>
                <a:gd name="connsiteY30" fmla="*/ 556260 h 647700"/>
                <a:gd name="connsiteX31" fmla="*/ 526733 w 648652"/>
                <a:gd name="connsiteY31" fmla="*/ 580073 h 647700"/>
                <a:gd name="connsiteX32" fmla="*/ 581025 w 648652"/>
                <a:gd name="connsiteY32" fmla="*/ 525780 h 647700"/>
                <a:gd name="connsiteX33" fmla="*/ 557213 w 648652"/>
                <a:gd name="connsiteY33" fmla="*/ 454343 h 647700"/>
                <a:gd name="connsiteX34" fmla="*/ 581978 w 648652"/>
                <a:gd name="connsiteY34" fmla="*/ 394335 h 647700"/>
                <a:gd name="connsiteX35" fmla="*/ 648653 w 648652"/>
                <a:gd name="connsiteY35" fmla="*/ 360998 h 647700"/>
                <a:gd name="connsiteX36" fmla="*/ 648653 w 648652"/>
                <a:gd name="connsiteY36" fmla="*/ 284798 h 647700"/>
                <a:gd name="connsiteX37" fmla="*/ 581025 w 648652"/>
                <a:gd name="connsiteY37" fmla="*/ 252413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48652" h="647700">
                  <a:moveTo>
                    <a:pt x="323850" y="438150"/>
                  </a:moveTo>
                  <a:cubicBezTo>
                    <a:pt x="260985" y="438150"/>
                    <a:pt x="209550" y="386715"/>
                    <a:pt x="209550" y="323850"/>
                  </a:cubicBezTo>
                  <a:cubicBezTo>
                    <a:pt x="209550" y="260985"/>
                    <a:pt x="260985" y="209550"/>
                    <a:pt x="323850" y="209550"/>
                  </a:cubicBezTo>
                  <a:cubicBezTo>
                    <a:pt x="386715" y="209550"/>
                    <a:pt x="438150" y="260985"/>
                    <a:pt x="438150" y="323850"/>
                  </a:cubicBezTo>
                  <a:cubicBezTo>
                    <a:pt x="438150" y="386715"/>
                    <a:pt x="386715" y="438150"/>
                    <a:pt x="323850" y="438150"/>
                  </a:cubicBezTo>
                  <a:close/>
                  <a:moveTo>
                    <a:pt x="581025" y="252413"/>
                  </a:moveTo>
                  <a:cubicBezTo>
                    <a:pt x="575310" y="231458"/>
                    <a:pt x="566738" y="211455"/>
                    <a:pt x="556260" y="193358"/>
                  </a:cubicBezTo>
                  <a:lnTo>
                    <a:pt x="580073" y="121920"/>
                  </a:lnTo>
                  <a:lnTo>
                    <a:pt x="525780" y="67628"/>
                  </a:lnTo>
                  <a:lnTo>
                    <a:pt x="454343" y="91440"/>
                  </a:lnTo>
                  <a:cubicBezTo>
                    <a:pt x="435293" y="80963"/>
                    <a:pt x="415290" y="72390"/>
                    <a:pt x="394335" y="66675"/>
                  </a:cubicBezTo>
                  <a:lnTo>
                    <a:pt x="361950" y="0"/>
                  </a:lnTo>
                  <a:lnTo>
                    <a:pt x="285750" y="0"/>
                  </a:lnTo>
                  <a:lnTo>
                    <a:pt x="252413" y="66675"/>
                  </a:lnTo>
                  <a:cubicBezTo>
                    <a:pt x="231458" y="72390"/>
                    <a:pt x="211455" y="80963"/>
                    <a:pt x="193358" y="91440"/>
                  </a:cubicBezTo>
                  <a:lnTo>
                    <a:pt x="121920" y="67628"/>
                  </a:lnTo>
                  <a:lnTo>
                    <a:pt x="67628" y="121920"/>
                  </a:lnTo>
                  <a:lnTo>
                    <a:pt x="91440" y="193358"/>
                  </a:lnTo>
                  <a:cubicBezTo>
                    <a:pt x="80963" y="212408"/>
                    <a:pt x="72390" y="232410"/>
                    <a:pt x="66675" y="253365"/>
                  </a:cubicBezTo>
                  <a:lnTo>
                    <a:pt x="0" y="285750"/>
                  </a:lnTo>
                  <a:lnTo>
                    <a:pt x="0" y="361950"/>
                  </a:lnTo>
                  <a:lnTo>
                    <a:pt x="66675" y="395288"/>
                  </a:lnTo>
                  <a:cubicBezTo>
                    <a:pt x="72390" y="416243"/>
                    <a:pt x="80963" y="436245"/>
                    <a:pt x="91440" y="454343"/>
                  </a:cubicBezTo>
                  <a:lnTo>
                    <a:pt x="67628" y="525780"/>
                  </a:lnTo>
                  <a:lnTo>
                    <a:pt x="121920" y="580073"/>
                  </a:lnTo>
                  <a:lnTo>
                    <a:pt x="193358" y="556260"/>
                  </a:lnTo>
                  <a:cubicBezTo>
                    <a:pt x="212408" y="566738"/>
                    <a:pt x="232410" y="575310"/>
                    <a:pt x="253365" y="581025"/>
                  </a:cubicBezTo>
                  <a:lnTo>
                    <a:pt x="286703" y="647700"/>
                  </a:lnTo>
                  <a:lnTo>
                    <a:pt x="362903" y="647700"/>
                  </a:lnTo>
                  <a:lnTo>
                    <a:pt x="396240" y="581025"/>
                  </a:lnTo>
                  <a:cubicBezTo>
                    <a:pt x="417195" y="575310"/>
                    <a:pt x="437198" y="566738"/>
                    <a:pt x="455295" y="556260"/>
                  </a:cubicBezTo>
                  <a:lnTo>
                    <a:pt x="526733" y="580073"/>
                  </a:lnTo>
                  <a:lnTo>
                    <a:pt x="581025" y="525780"/>
                  </a:lnTo>
                  <a:lnTo>
                    <a:pt x="557213" y="454343"/>
                  </a:lnTo>
                  <a:cubicBezTo>
                    <a:pt x="567690" y="435293"/>
                    <a:pt x="576263" y="415290"/>
                    <a:pt x="581978" y="394335"/>
                  </a:cubicBezTo>
                  <a:lnTo>
                    <a:pt x="648653" y="360998"/>
                  </a:lnTo>
                  <a:lnTo>
                    <a:pt x="648653" y="284798"/>
                  </a:lnTo>
                  <a:lnTo>
                    <a:pt x="581025" y="25241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3D0C6152-1952-2F00-90AF-B35FA491E0C5}"/>
                </a:ext>
              </a:extLst>
            </p:cNvPr>
            <p:cNvSpPr/>
            <p:nvPr/>
          </p:nvSpPr>
          <p:spPr>
            <a:xfrm>
              <a:off x="3190152" y="870894"/>
              <a:ext cx="219763" cy="4571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" name="圆柱体 45">
              <a:extLst>
                <a:ext uri="{FF2B5EF4-FFF2-40B4-BE49-F238E27FC236}">
                  <a16:creationId xmlns:a16="http://schemas.microsoft.com/office/drawing/2014/main" id="{B4614ACE-B20E-F1E7-E322-6994B5C0C4CE}"/>
                </a:ext>
              </a:extLst>
            </p:cNvPr>
            <p:cNvSpPr/>
            <p:nvPr/>
          </p:nvSpPr>
          <p:spPr>
            <a:xfrm rot="5400000">
              <a:off x="3457755" y="776791"/>
              <a:ext cx="123334" cy="214927"/>
            </a:xfrm>
            <a:prstGeom prst="can">
              <a:avLst/>
            </a:prstGeom>
            <a:solidFill>
              <a:srgbClr val="8F8B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圆柱体 46">
              <a:extLst>
                <a:ext uri="{FF2B5EF4-FFF2-40B4-BE49-F238E27FC236}">
                  <a16:creationId xmlns:a16="http://schemas.microsoft.com/office/drawing/2014/main" id="{EE22C359-1FCC-DAAB-0803-6872ED04D399}"/>
                </a:ext>
              </a:extLst>
            </p:cNvPr>
            <p:cNvSpPr/>
            <p:nvPr/>
          </p:nvSpPr>
          <p:spPr>
            <a:xfrm rot="5400000">
              <a:off x="3153378" y="734348"/>
              <a:ext cx="1294172" cy="359571"/>
            </a:xfrm>
            <a:prstGeom prst="can">
              <a:avLst/>
            </a:prstGeom>
            <a:solidFill>
              <a:srgbClr val="32313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箭头: 右 47">
              <a:extLst>
                <a:ext uri="{FF2B5EF4-FFF2-40B4-BE49-F238E27FC236}">
                  <a16:creationId xmlns:a16="http://schemas.microsoft.com/office/drawing/2014/main" id="{A6844E2D-D05B-D92F-A592-8383D3CE8728}"/>
                </a:ext>
              </a:extLst>
            </p:cNvPr>
            <p:cNvSpPr/>
            <p:nvPr/>
          </p:nvSpPr>
          <p:spPr>
            <a:xfrm>
              <a:off x="240358" y="2742578"/>
              <a:ext cx="1170515" cy="3564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8D1DBCAF-87E8-A730-B6CE-48302F0C565C}"/>
                </a:ext>
              </a:extLst>
            </p:cNvPr>
            <p:cNvSpPr txBox="1"/>
            <p:nvPr/>
          </p:nvSpPr>
          <p:spPr>
            <a:xfrm>
              <a:off x="-312259" y="2971214"/>
              <a:ext cx="1923385" cy="4499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目标速度 </a:t>
              </a:r>
            </a:p>
          </p:txBody>
        </p:sp>
        <p:sp>
          <p:nvSpPr>
            <p:cNvPr id="53" name="箭头: 右 52">
              <a:extLst>
                <a:ext uri="{FF2B5EF4-FFF2-40B4-BE49-F238E27FC236}">
                  <a16:creationId xmlns:a16="http://schemas.microsoft.com/office/drawing/2014/main" id="{306A7513-0F73-03B8-20D3-BC86B22A00BA}"/>
                </a:ext>
              </a:extLst>
            </p:cNvPr>
            <p:cNvSpPr/>
            <p:nvPr/>
          </p:nvSpPr>
          <p:spPr>
            <a:xfrm>
              <a:off x="3116889" y="2805488"/>
              <a:ext cx="2260086" cy="31063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0990BD9E-21AD-9688-3070-58BDCFC71C34}"/>
                </a:ext>
              </a:extLst>
            </p:cNvPr>
            <p:cNvSpPr txBox="1"/>
            <p:nvPr/>
          </p:nvSpPr>
          <p:spPr>
            <a:xfrm>
              <a:off x="3044285" y="3148781"/>
              <a:ext cx="2746608" cy="344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FF0000"/>
                  </a:solidFill>
                </a:rPr>
                <a:t>输出不同占空比</a:t>
              </a:r>
              <a:r>
                <a:rPr lang="en-US" altLang="zh-CN" sz="1200" dirty="0">
                  <a:solidFill>
                    <a:srgbClr val="FF0000"/>
                  </a:solidFill>
                </a:rPr>
                <a:t>PWM</a:t>
              </a:r>
              <a:endParaRPr lang="en-US" altLang="zh-CN" sz="1200" dirty="0"/>
            </a:p>
          </p:txBody>
        </p:sp>
        <p:sp>
          <p:nvSpPr>
            <p:cNvPr id="55" name="箭头: 圆角右 54">
              <a:extLst>
                <a:ext uri="{FF2B5EF4-FFF2-40B4-BE49-F238E27FC236}">
                  <a16:creationId xmlns:a16="http://schemas.microsoft.com/office/drawing/2014/main" id="{4DF8167E-325B-DE78-7A0F-ECC42A213DD7}"/>
                </a:ext>
              </a:extLst>
            </p:cNvPr>
            <p:cNvSpPr/>
            <p:nvPr/>
          </p:nvSpPr>
          <p:spPr>
            <a:xfrm flipH="1">
              <a:off x="4023853" y="667335"/>
              <a:ext cx="1859559" cy="1728430"/>
            </a:xfrm>
            <a:prstGeom prst="bentArrow">
              <a:avLst>
                <a:gd name="adj1" fmla="val 9316"/>
                <a:gd name="adj2" fmla="val 15688"/>
                <a:gd name="adj3" fmla="val 17158"/>
                <a:gd name="adj4" fmla="val 4015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210403AE-3B34-6C77-043B-DBD3E12E16D0}"/>
              </a:ext>
            </a:extLst>
          </p:cNvPr>
          <p:cNvGrpSpPr/>
          <p:nvPr/>
        </p:nvGrpSpPr>
        <p:grpSpPr>
          <a:xfrm>
            <a:off x="7934347" y="4162730"/>
            <a:ext cx="3120630" cy="2207042"/>
            <a:chOff x="-181167" y="267048"/>
            <a:chExt cx="6301461" cy="3226606"/>
          </a:xfrm>
        </p:grpSpPr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id="{CE103A2A-D34A-3455-72FB-AC00D4CF0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4050" y="2502730"/>
              <a:ext cx="796244" cy="613396"/>
            </a:xfrm>
            <a:prstGeom prst="rect">
              <a:avLst/>
            </a:prstGeom>
          </p:spPr>
        </p:pic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C0AD3787-6496-78F6-B4E5-29E305888557}"/>
                </a:ext>
              </a:extLst>
            </p:cNvPr>
            <p:cNvSpPr/>
            <p:nvPr/>
          </p:nvSpPr>
          <p:spPr>
            <a:xfrm>
              <a:off x="1410873" y="2597247"/>
              <a:ext cx="1633412" cy="6470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PID</a:t>
              </a:r>
              <a:endParaRPr lang="zh-CN" altLang="en-US" dirty="0"/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28742AB4-3C93-09C0-5080-D6B4F18BB0E4}"/>
                </a:ext>
              </a:extLst>
            </p:cNvPr>
            <p:cNvSpPr txBox="1"/>
            <p:nvPr/>
          </p:nvSpPr>
          <p:spPr>
            <a:xfrm>
              <a:off x="1805410" y="1709676"/>
              <a:ext cx="1473618" cy="344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FF0000"/>
                  </a:solidFill>
                </a:rPr>
                <a:t>输入当前速度</a:t>
              </a:r>
              <a:endParaRPr lang="en-US" altLang="zh-CN" sz="1200" dirty="0">
                <a:solidFill>
                  <a:srgbClr val="FF0000"/>
                </a:solidFill>
              </a:endParaRPr>
            </a:p>
          </p:txBody>
        </p:sp>
        <p:sp>
          <p:nvSpPr>
            <p:cNvPr id="63" name="箭头: 右 62">
              <a:extLst>
                <a:ext uri="{FF2B5EF4-FFF2-40B4-BE49-F238E27FC236}">
                  <a16:creationId xmlns:a16="http://schemas.microsoft.com/office/drawing/2014/main" id="{CDCF0E73-6968-E659-FF3C-71C32D38CE86}"/>
                </a:ext>
              </a:extLst>
            </p:cNvPr>
            <p:cNvSpPr/>
            <p:nvPr/>
          </p:nvSpPr>
          <p:spPr>
            <a:xfrm rot="5400000">
              <a:off x="1140383" y="1750580"/>
              <a:ext cx="1231232" cy="2730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6ED570E7-C482-90B0-6342-D0D4627C55E8}"/>
                </a:ext>
              </a:extLst>
            </p:cNvPr>
            <p:cNvSpPr/>
            <p:nvPr/>
          </p:nvSpPr>
          <p:spPr>
            <a:xfrm>
              <a:off x="1820593" y="534912"/>
              <a:ext cx="919956" cy="731520"/>
            </a:xfrm>
            <a:prstGeom prst="rect">
              <a:avLst/>
            </a:prstGeom>
            <a:solidFill>
              <a:srgbClr val="C4C7CD"/>
            </a:solidFill>
            <a:ln>
              <a:solidFill>
                <a:srgbClr val="EDEF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056D40D0-6194-9FB5-977B-665360F7BBAC}"/>
                </a:ext>
              </a:extLst>
            </p:cNvPr>
            <p:cNvSpPr/>
            <p:nvPr/>
          </p:nvSpPr>
          <p:spPr>
            <a:xfrm>
              <a:off x="1706589" y="667335"/>
              <a:ext cx="98821" cy="479555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rgbClr val="5B59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: 圆角 65">
              <a:extLst>
                <a:ext uri="{FF2B5EF4-FFF2-40B4-BE49-F238E27FC236}">
                  <a16:creationId xmlns:a16="http://schemas.microsoft.com/office/drawing/2014/main" id="{59D3D001-4D3C-5ED6-3994-8FF334FFFFB9}"/>
                </a:ext>
              </a:extLst>
            </p:cNvPr>
            <p:cNvSpPr/>
            <p:nvPr/>
          </p:nvSpPr>
          <p:spPr>
            <a:xfrm>
              <a:off x="2735869" y="330638"/>
              <a:ext cx="726480" cy="1141611"/>
            </a:xfrm>
            <a:prstGeom prst="roundRect">
              <a:avLst/>
            </a:prstGeom>
            <a:solidFill>
              <a:srgbClr val="B8C0C4"/>
            </a:solidFill>
            <a:ln>
              <a:solidFill>
                <a:srgbClr val="C0C4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: 圆角 66">
              <a:extLst>
                <a:ext uri="{FF2B5EF4-FFF2-40B4-BE49-F238E27FC236}">
                  <a16:creationId xmlns:a16="http://schemas.microsoft.com/office/drawing/2014/main" id="{43F007B4-EDBC-5952-9FE6-B77B295E2AA6}"/>
                </a:ext>
              </a:extLst>
            </p:cNvPr>
            <p:cNvSpPr/>
            <p:nvPr/>
          </p:nvSpPr>
          <p:spPr>
            <a:xfrm>
              <a:off x="1701032" y="1169919"/>
              <a:ext cx="109934" cy="45719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61254476-CED6-D581-B0E1-C989351BEDA3}"/>
                </a:ext>
              </a:extLst>
            </p:cNvPr>
            <p:cNvSpPr/>
            <p:nvPr/>
          </p:nvSpPr>
          <p:spPr>
            <a:xfrm>
              <a:off x="1818550" y="884254"/>
              <a:ext cx="1018238" cy="4571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69" name="图形 9" descr="齿轮">
              <a:extLst>
                <a:ext uri="{FF2B5EF4-FFF2-40B4-BE49-F238E27FC236}">
                  <a16:creationId xmlns:a16="http://schemas.microsoft.com/office/drawing/2014/main" id="{4CE0C60A-C8E9-88DA-95A0-323B40C44B06}"/>
                </a:ext>
              </a:extLst>
            </p:cNvPr>
            <p:cNvGrpSpPr/>
            <p:nvPr/>
          </p:nvGrpSpPr>
          <p:grpSpPr>
            <a:xfrm>
              <a:off x="2981049" y="766855"/>
              <a:ext cx="244439" cy="213593"/>
              <a:chOff x="5764543" y="1985679"/>
              <a:chExt cx="676786" cy="642439"/>
            </a:xfrm>
            <a:solidFill>
              <a:srgbClr val="000000"/>
            </a:solidFill>
          </p:grpSpPr>
          <p:sp>
            <p:nvSpPr>
              <p:cNvPr id="79" name="任意多边形: 形状 78">
                <a:extLst>
                  <a:ext uri="{FF2B5EF4-FFF2-40B4-BE49-F238E27FC236}">
                    <a16:creationId xmlns:a16="http://schemas.microsoft.com/office/drawing/2014/main" id="{9CC42AF8-9604-0E1D-B4A0-F7D40712249A}"/>
                  </a:ext>
                </a:extLst>
              </p:cNvPr>
              <p:cNvSpPr/>
              <p:nvPr/>
            </p:nvSpPr>
            <p:spPr>
              <a:xfrm>
                <a:off x="6035566" y="1985679"/>
                <a:ext cx="405763" cy="404813"/>
              </a:xfrm>
              <a:custGeom>
                <a:avLst/>
                <a:gdLst>
                  <a:gd name="connsiteX0" fmla="*/ 202883 w 405764"/>
                  <a:gd name="connsiteY0" fmla="*/ 274320 h 404812"/>
                  <a:gd name="connsiteX1" fmla="*/ 131445 w 405764"/>
                  <a:gd name="connsiteY1" fmla="*/ 202883 h 404812"/>
                  <a:gd name="connsiteX2" fmla="*/ 202883 w 405764"/>
                  <a:gd name="connsiteY2" fmla="*/ 131445 h 404812"/>
                  <a:gd name="connsiteX3" fmla="*/ 274320 w 405764"/>
                  <a:gd name="connsiteY3" fmla="*/ 202883 h 404812"/>
                  <a:gd name="connsiteX4" fmla="*/ 202883 w 405764"/>
                  <a:gd name="connsiteY4" fmla="*/ 274320 h 404812"/>
                  <a:gd name="connsiteX5" fmla="*/ 363855 w 405764"/>
                  <a:gd name="connsiteY5" fmla="*/ 158115 h 404812"/>
                  <a:gd name="connsiteX6" fmla="*/ 348615 w 405764"/>
                  <a:gd name="connsiteY6" fmla="*/ 120968 h 404812"/>
                  <a:gd name="connsiteX7" fmla="*/ 363855 w 405764"/>
                  <a:gd name="connsiteY7" fmla="*/ 76200 h 404812"/>
                  <a:gd name="connsiteX8" fmla="*/ 329565 w 405764"/>
                  <a:gd name="connsiteY8" fmla="*/ 41910 h 404812"/>
                  <a:gd name="connsiteX9" fmla="*/ 284798 w 405764"/>
                  <a:gd name="connsiteY9" fmla="*/ 57150 h 404812"/>
                  <a:gd name="connsiteX10" fmla="*/ 247650 w 405764"/>
                  <a:gd name="connsiteY10" fmla="*/ 41910 h 404812"/>
                  <a:gd name="connsiteX11" fmla="*/ 226695 w 405764"/>
                  <a:gd name="connsiteY11" fmla="*/ 0 h 404812"/>
                  <a:gd name="connsiteX12" fmla="*/ 179070 w 405764"/>
                  <a:gd name="connsiteY12" fmla="*/ 0 h 404812"/>
                  <a:gd name="connsiteX13" fmla="*/ 158115 w 405764"/>
                  <a:gd name="connsiteY13" fmla="*/ 41910 h 404812"/>
                  <a:gd name="connsiteX14" fmla="*/ 120968 w 405764"/>
                  <a:gd name="connsiteY14" fmla="*/ 57150 h 404812"/>
                  <a:gd name="connsiteX15" fmla="*/ 76200 w 405764"/>
                  <a:gd name="connsiteY15" fmla="*/ 41910 h 404812"/>
                  <a:gd name="connsiteX16" fmla="*/ 41910 w 405764"/>
                  <a:gd name="connsiteY16" fmla="*/ 76200 h 404812"/>
                  <a:gd name="connsiteX17" fmla="*/ 57150 w 405764"/>
                  <a:gd name="connsiteY17" fmla="*/ 120968 h 404812"/>
                  <a:gd name="connsiteX18" fmla="*/ 41910 w 405764"/>
                  <a:gd name="connsiteY18" fmla="*/ 158115 h 404812"/>
                  <a:gd name="connsiteX19" fmla="*/ 0 w 405764"/>
                  <a:gd name="connsiteY19" fmla="*/ 179070 h 404812"/>
                  <a:gd name="connsiteX20" fmla="*/ 0 w 405764"/>
                  <a:gd name="connsiteY20" fmla="*/ 226695 h 404812"/>
                  <a:gd name="connsiteX21" fmla="*/ 41910 w 405764"/>
                  <a:gd name="connsiteY21" fmla="*/ 247650 h 404812"/>
                  <a:gd name="connsiteX22" fmla="*/ 57150 w 405764"/>
                  <a:gd name="connsiteY22" fmla="*/ 284798 h 404812"/>
                  <a:gd name="connsiteX23" fmla="*/ 41910 w 405764"/>
                  <a:gd name="connsiteY23" fmla="*/ 329565 h 404812"/>
                  <a:gd name="connsiteX24" fmla="*/ 75248 w 405764"/>
                  <a:gd name="connsiteY24" fmla="*/ 362903 h 404812"/>
                  <a:gd name="connsiteX25" fmla="*/ 120015 w 405764"/>
                  <a:gd name="connsiteY25" fmla="*/ 347663 h 404812"/>
                  <a:gd name="connsiteX26" fmla="*/ 157163 w 405764"/>
                  <a:gd name="connsiteY26" fmla="*/ 362903 h 404812"/>
                  <a:gd name="connsiteX27" fmla="*/ 178118 w 405764"/>
                  <a:gd name="connsiteY27" fmla="*/ 404813 h 404812"/>
                  <a:gd name="connsiteX28" fmla="*/ 225743 w 405764"/>
                  <a:gd name="connsiteY28" fmla="*/ 404813 h 404812"/>
                  <a:gd name="connsiteX29" fmla="*/ 246698 w 405764"/>
                  <a:gd name="connsiteY29" fmla="*/ 362903 h 404812"/>
                  <a:gd name="connsiteX30" fmla="*/ 283845 w 405764"/>
                  <a:gd name="connsiteY30" fmla="*/ 347663 h 404812"/>
                  <a:gd name="connsiteX31" fmla="*/ 328613 w 405764"/>
                  <a:gd name="connsiteY31" fmla="*/ 362903 h 404812"/>
                  <a:gd name="connsiteX32" fmla="*/ 362903 w 405764"/>
                  <a:gd name="connsiteY32" fmla="*/ 329565 h 404812"/>
                  <a:gd name="connsiteX33" fmla="*/ 347663 w 405764"/>
                  <a:gd name="connsiteY33" fmla="*/ 284798 h 404812"/>
                  <a:gd name="connsiteX34" fmla="*/ 363855 w 405764"/>
                  <a:gd name="connsiteY34" fmla="*/ 247650 h 404812"/>
                  <a:gd name="connsiteX35" fmla="*/ 405765 w 405764"/>
                  <a:gd name="connsiteY35" fmla="*/ 226695 h 404812"/>
                  <a:gd name="connsiteX36" fmla="*/ 405765 w 405764"/>
                  <a:gd name="connsiteY36" fmla="*/ 179070 h 404812"/>
                  <a:gd name="connsiteX37" fmla="*/ 363855 w 405764"/>
                  <a:gd name="connsiteY37" fmla="*/ 158115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05764" h="404812">
                    <a:moveTo>
                      <a:pt x="202883" y="274320"/>
                    </a:moveTo>
                    <a:cubicBezTo>
                      <a:pt x="162877" y="274320"/>
                      <a:pt x="131445" y="241935"/>
                      <a:pt x="131445" y="202883"/>
                    </a:cubicBezTo>
                    <a:cubicBezTo>
                      <a:pt x="131445" y="163830"/>
                      <a:pt x="163830" y="131445"/>
                      <a:pt x="202883" y="131445"/>
                    </a:cubicBezTo>
                    <a:cubicBezTo>
                      <a:pt x="242888" y="131445"/>
                      <a:pt x="274320" y="163830"/>
                      <a:pt x="274320" y="202883"/>
                    </a:cubicBezTo>
                    <a:cubicBezTo>
                      <a:pt x="274320" y="241935"/>
                      <a:pt x="241935" y="274320"/>
                      <a:pt x="202883" y="274320"/>
                    </a:cubicBezTo>
                    <a:close/>
                    <a:moveTo>
                      <a:pt x="363855" y="158115"/>
                    </a:moveTo>
                    <a:cubicBezTo>
                      <a:pt x="360045" y="144780"/>
                      <a:pt x="355283" y="132398"/>
                      <a:pt x="348615" y="120968"/>
                    </a:cubicBez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367" y="50483"/>
                      <a:pt x="260985" y="45720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4780" y="45720"/>
                      <a:pt x="132398" y="50483"/>
                      <a:pt x="120968" y="57150"/>
                    </a:cubicBezTo>
                    <a:lnTo>
                      <a:pt x="76200" y="41910"/>
                    </a:lnTo>
                    <a:lnTo>
                      <a:pt x="41910" y="76200"/>
                    </a:lnTo>
                    <a:lnTo>
                      <a:pt x="57150" y="120968"/>
                    </a:lnTo>
                    <a:cubicBezTo>
                      <a:pt x="50482" y="132398"/>
                      <a:pt x="45720" y="144780"/>
                      <a:pt x="41910" y="158115"/>
                    </a:cubicBezTo>
                    <a:lnTo>
                      <a:pt x="0" y="179070"/>
                    </a:lnTo>
                    <a:lnTo>
                      <a:pt x="0" y="226695"/>
                    </a:lnTo>
                    <a:lnTo>
                      <a:pt x="41910" y="247650"/>
                    </a:lnTo>
                    <a:cubicBezTo>
                      <a:pt x="45720" y="260985"/>
                      <a:pt x="50482" y="273368"/>
                      <a:pt x="57150" y="284798"/>
                    </a:cubicBezTo>
                    <a:lnTo>
                      <a:pt x="41910" y="329565"/>
                    </a:lnTo>
                    <a:lnTo>
                      <a:pt x="75248" y="362903"/>
                    </a:lnTo>
                    <a:lnTo>
                      <a:pt x="120015" y="347663"/>
                    </a:lnTo>
                    <a:cubicBezTo>
                      <a:pt x="131445" y="354330"/>
                      <a:pt x="143827" y="359093"/>
                      <a:pt x="157163" y="362903"/>
                    </a:cubicBezTo>
                    <a:lnTo>
                      <a:pt x="178118" y="404813"/>
                    </a:lnTo>
                    <a:lnTo>
                      <a:pt x="225743" y="404813"/>
                    </a:lnTo>
                    <a:lnTo>
                      <a:pt x="246698" y="362903"/>
                    </a:lnTo>
                    <a:cubicBezTo>
                      <a:pt x="260033" y="359093"/>
                      <a:pt x="272415" y="354330"/>
                      <a:pt x="283845" y="347663"/>
                    </a:cubicBezTo>
                    <a:lnTo>
                      <a:pt x="328613" y="362903"/>
                    </a:lnTo>
                    <a:lnTo>
                      <a:pt x="362903" y="329565"/>
                    </a:lnTo>
                    <a:lnTo>
                      <a:pt x="347663" y="284798"/>
                    </a:lnTo>
                    <a:cubicBezTo>
                      <a:pt x="354330" y="273368"/>
                      <a:pt x="360045" y="260033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0" name="任意多边形: 形状 79">
                <a:extLst>
                  <a:ext uri="{FF2B5EF4-FFF2-40B4-BE49-F238E27FC236}">
                    <a16:creationId xmlns:a16="http://schemas.microsoft.com/office/drawing/2014/main" id="{2CC5A25B-3C8D-9ADD-67E4-D795CAB71E57}"/>
                  </a:ext>
                </a:extLst>
              </p:cNvPr>
              <p:cNvSpPr/>
              <p:nvPr/>
            </p:nvSpPr>
            <p:spPr>
              <a:xfrm>
                <a:off x="5764543" y="2223306"/>
                <a:ext cx="405765" cy="404812"/>
              </a:xfrm>
              <a:custGeom>
                <a:avLst/>
                <a:gdLst>
                  <a:gd name="connsiteX0" fmla="*/ 202883 w 405765"/>
                  <a:gd name="connsiteY0" fmla="*/ 274320 h 404812"/>
                  <a:gd name="connsiteX1" fmla="*/ 131445 w 405765"/>
                  <a:gd name="connsiteY1" fmla="*/ 202882 h 404812"/>
                  <a:gd name="connsiteX2" fmla="*/ 202883 w 405765"/>
                  <a:gd name="connsiteY2" fmla="*/ 131445 h 404812"/>
                  <a:gd name="connsiteX3" fmla="*/ 274320 w 405765"/>
                  <a:gd name="connsiteY3" fmla="*/ 202882 h 404812"/>
                  <a:gd name="connsiteX4" fmla="*/ 202883 w 405765"/>
                  <a:gd name="connsiteY4" fmla="*/ 274320 h 404812"/>
                  <a:gd name="connsiteX5" fmla="*/ 202883 w 405765"/>
                  <a:gd name="connsiteY5" fmla="*/ 274320 h 404812"/>
                  <a:gd name="connsiteX6" fmla="*/ 348615 w 405765"/>
                  <a:gd name="connsiteY6" fmla="*/ 120967 h 404812"/>
                  <a:gd name="connsiteX7" fmla="*/ 363855 w 405765"/>
                  <a:gd name="connsiteY7" fmla="*/ 76200 h 404812"/>
                  <a:gd name="connsiteX8" fmla="*/ 329565 w 405765"/>
                  <a:gd name="connsiteY8" fmla="*/ 41910 h 404812"/>
                  <a:gd name="connsiteX9" fmla="*/ 284798 w 405765"/>
                  <a:gd name="connsiteY9" fmla="*/ 57150 h 404812"/>
                  <a:gd name="connsiteX10" fmla="*/ 247650 w 405765"/>
                  <a:gd name="connsiteY10" fmla="*/ 41910 h 404812"/>
                  <a:gd name="connsiteX11" fmla="*/ 226695 w 405765"/>
                  <a:gd name="connsiteY11" fmla="*/ 0 h 404812"/>
                  <a:gd name="connsiteX12" fmla="*/ 179070 w 405765"/>
                  <a:gd name="connsiteY12" fmla="*/ 0 h 404812"/>
                  <a:gd name="connsiteX13" fmla="*/ 158115 w 405765"/>
                  <a:gd name="connsiteY13" fmla="*/ 41910 h 404812"/>
                  <a:gd name="connsiteX14" fmla="*/ 120968 w 405765"/>
                  <a:gd name="connsiteY14" fmla="*/ 57150 h 404812"/>
                  <a:gd name="connsiteX15" fmla="*/ 76200 w 405765"/>
                  <a:gd name="connsiteY15" fmla="*/ 41910 h 404812"/>
                  <a:gd name="connsiteX16" fmla="*/ 42863 w 405765"/>
                  <a:gd name="connsiteY16" fmla="*/ 75247 h 404812"/>
                  <a:gd name="connsiteX17" fmla="*/ 57150 w 405765"/>
                  <a:gd name="connsiteY17" fmla="*/ 120015 h 404812"/>
                  <a:gd name="connsiteX18" fmla="*/ 41910 w 405765"/>
                  <a:gd name="connsiteY18" fmla="*/ 157163 h 404812"/>
                  <a:gd name="connsiteX19" fmla="*/ 0 w 405765"/>
                  <a:gd name="connsiteY19" fmla="*/ 178117 h 404812"/>
                  <a:gd name="connsiteX20" fmla="*/ 0 w 405765"/>
                  <a:gd name="connsiteY20" fmla="*/ 225742 h 404812"/>
                  <a:gd name="connsiteX21" fmla="*/ 41910 w 405765"/>
                  <a:gd name="connsiteY21" fmla="*/ 246698 h 404812"/>
                  <a:gd name="connsiteX22" fmla="*/ 57150 w 405765"/>
                  <a:gd name="connsiteY22" fmla="*/ 283845 h 404812"/>
                  <a:gd name="connsiteX23" fmla="*/ 42863 w 405765"/>
                  <a:gd name="connsiteY23" fmla="*/ 328613 h 404812"/>
                  <a:gd name="connsiteX24" fmla="*/ 76200 w 405765"/>
                  <a:gd name="connsiteY24" fmla="*/ 361950 h 404812"/>
                  <a:gd name="connsiteX25" fmla="*/ 120968 w 405765"/>
                  <a:gd name="connsiteY25" fmla="*/ 347663 h 404812"/>
                  <a:gd name="connsiteX26" fmla="*/ 158115 w 405765"/>
                  <a:gd name="connsiteY26" fmla="*/ 362903 h 404812"/>
                  <a:gd name="connsiteX27" fmla="*/ 179070 w 405765"/>
                  <a:gd name="connsiteY27" fmla="*/ 404813 h 404812"/>
                  <a:gd name="connsiteX28" fmla="*/ 226695 w 405765"/>
                  <a:gd name="connsiteY28" fmla="*/ 404813 h 404812"/>
                  <a:gd name="connsiteX29" fmla="*/ 247650 w 405765"/>
                  <a:gd name="connsiteY29" fmla="*/ 362903 h 404812"/>
                  <a:gd name="connsiteX30" fmla="*/ 284798 w 405765"/>
                  <a:gd name="connsiteY30" fmla="*/ 347663 h 404812"/>
                  <a:gd name="connsiteX31" fmla="*/ 329565 w 405765"/>
                  <a:gd name="connsiteY31" fmla="*/ 362903 h 404812"/>
                  <a:gd name="connsiteX32" fmla="*/ 362903 w 405765"/>
                  <a:gd name="connsiteY32" fmla="*/ 328613 h 404812"/>
                  <a:gd name="connsiteX33" fmla="*/ 348615 w 405765"/>
                  <a:gd name="connsiteY33" fmla="*/ 284798 h 404812"/>
                  <a:gd name="connsiteX34" fmla="*/ 363855 w 405765"/>
                  <a:gd name="connsiteY34" fmla="*/ 247650 h 404812"/>
                  <a:gd name="connsiteX35" fmla="*/ 405765 w 405765"/>
                  <a:gd name="connsiteY35" fmla="*/ 226695 h 404812"/>
                  <a:gd name="connsiteX36" fmla="*/ 405765 w 405765"/>
                  <a:gd name="connsiteY36" fmla="*/ 179070 h 404812"/>
                  <a:gd name="connsiteX37" fmla="*/ 363855 w 405765"/>
                  <a:gd name="connsiteY37" fmla="*/ 158115 h 404812"/>
                  <a:gd name="connsiteX38" fmla="*/ 348615 w 405765"/>
                  <a:gd name="connsiteY38" fmla="*/ 120967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05765" h="404812">
                    <a:moveTo>
                      <a:pt x="202883" y="274320"/>
                    </a:moveTo>
                    <a:cubicBezTo>
                      <a:pt x="162878" y="274320"/>
                      <a:pt x="131445" y="241935"/>
                      <a:pt x="131445" y="202882"/>
                    </a:cubicBezTo>
                    <a:cubicBezTo>
                      <a:pt x="131445" y="162877"/>
                      <a:pt x="163830" y="131445"/>
                      <a:pt x="202883" y="131445"/>
                    </a:cubicBezTo>
                    <a:cubicBezTo>
                      <a:pt x="242888" y="131445"/>
                      <a:pt x="274320" y="163830"/>
                      <a:pt x="274320" y="202882"/>
                    </a:cubicBezTo>
                    <a:cubicBezTo>
                      <a:pt x="274320" y="241935"/>
                      <a:pt x="242888" y="274320"/>
                      <a:pt x="202883" y="274320"/>
                    </a:cubicBezTo>
                    <a:lnTo>
                      <a:pt x="202883" y="274320"/>
                    </a:lnTo>
                    <a:close/>
                    <a:moveTo>
                      <a:pt x="348615" y="120967"/>
                    </a:move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368" y="50482"/>
                      <a:pt x="260033" y="45720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4780" y="45720"/>
                      <a:pt x="132398" y="50482"/>
                      <a:pt x="120968" y="57150"/>
                    </a:cubicBezTo>
                    <a:lnTo>
                      <a:pt x="76200" y="41910"/>
                    </a:lnTo>
                    <a:lnTo>
                      <a:pt x="42863" y="75247"/>
                    </a:lnTo>
                    <a:lnTo>
                      <a:pt x="57150" y="120015"/>
                    </a:lnTo>
                    <a:cubicBezTo>
                      <a:pt x="50483" y="131445"/>
                      <a:pt x="45720" y="144780"/>
                      <a:pt x="41910" y="157163"/>
                    </a:cubicBezTo>
                    <a:lnTo>
                      <a:pt x="0" y="178117"/>
                    </a:lnTo>
                    <a:lnTo>
                      <a:pt x="0" y="225742"/>
                    </a:lnTo>
                    <a:lnTo>
                      <a:pt x="41910" y="246698"/>
                    </a:lnTo>
                    <a:cubicBezTo>
                      <a:pt x="45720" y="260032"/>
                      <a:pt x="50483" y="272415"/>
                      <a:pt x="57150" y="283845"/>
                    </a:cubicBezTo>
                    <a:lnTo>
                      <a:pt x="42863" y="328613"/>
                    </a:lnTo>
                    <a:lnTo>
                      <a:pt x="76200" y="361950"/>
                    </a:lnTo>
                    <a:lnTo>
                      <a:pt x="120968" y="347663"/>
                    </a:lnTo>
                    <a:cubicBezTo>
                      <a:pt x="132398" y="354330"/>
                      <a:pt x="144780" y="359092"/>
                      <a:pt x="158115" y="362903"/>
                    </a:cubicBezTo>
                    <a:lnTo>
                      <a:pt x="179070" y="404813"/>
                    </a:lnTo>
                    <a:lnTo>
                      <a:pt x="226695" y="404813"/>
                    </a:lnTo>
                    <a:lnTo>
                      <a:pt x="247650" y="362903"/>
                    </a:lnTo>
                    <a:cubicBezTo>
                      <a:pt x="260985" y="359092"/>
                      <a:pt x="273368" y="354330"/>
                      <a:pt x="284798" y="347663"/>
                    </a:cubicBezTo>
                    <a:lnTo>
                      <a:pt x="329565" y="362903"/>
                    </a:lnTo>
                    <a:lnTo>
                      <a:pt x="362903" y="328613"/>
                    </a:lnTo>
                    <a:lnTo>
                      <a:pt x="348615" y="284798"/>
                    </a:lnTo>
                    <a:cubicBezTo>
                      <a:pt x="355283" y="273367"/>
                      <a:pt x="360045" y="260985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ubicBezTo>
                      <a:pt x="360045" y="144780"/>
                      <a:pt x="355283" y="132397"/>
                      <a:pt x="348615" y="12096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70" name="图形 11" descr="单级齿轮">
              <a:extLst>
                <a:ext uri="{FF2B5EF4-FFF2-40B4-BE49-F238E27FC236}">
                  <a16:creationId xmlns:a16="http://schemas.microsoft.com/office/drawing/2014/main" id="{B9B93C7B-2CFD-AED1-182A-1AB574002185}"/>
                </a:ext>
              </a:extLst>
            </p:cNvPr>
            <p:cNvSpPr/>
            <p:nvPr/>
          </p:nvSpPr>
          <p:spPr>
            <a:xfrm>
              <a:off x="3074066" y="906431"/>
              <a:ext cx="156295" cy="148035"/>
            </a:xfrm>
            <a:custGeom>
              <a:avLst/>
              <a:gdLst>
                <a:gd name="connsiteX0" fmla="*/ 323850 w 648652"/>
                <a:gd name="connsiteY0" fmla="*/ 438150 h 647700"/>
                <a:gd name="connsiteX1" fmla="*/ 209550 w 648652"/>
                <a:gd name="connsiteY1" fmla="*/ 323850 h 647700"/>
                <a:gd name="connsiteX2" fmla="*/ 323850 w 648652"/>
                <a:gd name="connsiteY2" fmla="*/ 209550 h 647700"/>
                <a:gd name="connsiteX3" fmla="*/ 438150 w 648652"/>
                <a:gd name="connsiteY3" fmla="*/ 323850 h 647700"/>
                <a:gd name="connsiteX4" fmla="*/ 323850 w 648652"/>
                <a:gd name="connsiteY4" fmla="*/ 438150 h 647700"/>
                <a:gd name="connsiteX5" fmla="*/ 581025 w 648652"/>
                <a:gd name="connsiteY5" fmla="*/ 252413 h 647700"/>
                <a:gd name="connsiteX6" fmla="*/ 556260 w 648652"/>
                <a:gd name="connsiteY6" fmla="*/ 193358 h 647700"/>
                <a:gd name="connsiteX7" fmla="*/ 580073 w 648652"/>
                <a:gd name="connsiteY7" fmla="*/ 121920 h 647700"/>
                <a:gd name="connsiteX8" fmla="*/ 525780 w 648652"/>
                <a:gd name="connsiteY8" fmla="*/ 67628 h 647700"/>
                <a:gd name="connsiteX9" fmla="*/ 454343 w 648652"/>
                <a:gd name="connsiteY9" fmla="*/ 91440 h 647700"/>
                <a:gd name="connsiteX10" fmla="*/ 394335 w 648652"/>
                <a:gd name="connsiteY10" fmla="*/ 66675 h 647700"/>
                <a:gd name="connsiteX11" fmla="*/ 361950 w 648652"/>
                <a:gd name="connsiteY11" fmla="*/ 0 h 647700"/>
                <a:gd name="connsiteX12" fmla="*/ 285750 w 648652"/>
                <a:gd name="connsiteY12" fmla="*/ 0 h 647700"/>
                <a:gd name="connsiteX13" fmla="*/ 252413 w 648652"/>
                <a:gd name="connsiteY13" fmla="*/ 66675 h 647700"/>
                <a:gd name="connsiteX14" fmla="*/ 193358 w 648652"/>
                <a:gd name="connsiteY14" fmla="*/ 91440 h 647700"/>
                <a:gd name="connsiteX15" fmla="*/ 121920 w 648652"/>
                <a:gd name="connsiteY15" fmla="*/ 67628 h 647700"/>
                <a:gd name="connsiteX16" fmla="*/ 67628 w 648652"/>
                <a:gd name="connsiteY16" fmla="*/ 121920 h 647700"/>
                <a:gd name="connsiteX17" fmla="*/ 91440 w 648652"/>
                <a:gd name="connsiteY17" fmla="*/ 193358 h 647700"/>
                <a:gd name="connsiteX18" fmla="*/ 66675 w 648652"/>
                <a:gd name="connsiteY18" fmla="*/ 253365 h 647700"/>
                <a:gd name="connsiteX19" fmla="*/ 0 w 648652"/>
                <a:gd name="connsiteY19" fmla="*/ 285750 h 647700"/>
                <a:gd name="connsiteX20" fmla="*/ 0 w 648652"/>
                <a:gd name="connsiteY20" fmla="*/ 361950 h 647700"/>
                <a:gd name="connsiteX21" fmla="*/ 66675 w 648652"/>
                <a:gd name="connsiteY21" fmla="*/ 395288 h 647700"/>
                <a:gd name="connsiteX22" fmla="*/ 91440 w 648652"/>
                <a:gd name="connsiteY22" fmla="*/ 454343 h 647700"/>
                <a:gd name="connsiteX23" fmla="*/ 67628 w 648652"/>
                <a:gd name="connsiteY23" fmla="*/ 525780 h 647700"/>
                <a:gd name="connsiteX24" fmla="*/ 121920 w 648652"/>
                <a:gd name="connsiteY24" fmla="*/ 580073 h 647700"/>
                <a:gd name="connsiteX25" fmla="*/ 193358 w 648652"/>
                <a:gd name="connsiteY25" fmla="*/ 556260 h 647700"/>
                <a:gd name="connsiteX26" fmla="*/ 253365 w 648652"/>
                <a:gd name="connsiteY26" fmla="*/ 581025 h 647700"/>
                <a:gd name="connsiteX27" fmla="*/ 286703 w 648652"/>
                <a:gd name="connsiteY27" fmla="*/ 647700 h 647700"/>
                <a:gd name="connsiteX28" fmla="*/ 362903 w 648652"/>
                <a:gd name="connsiteY28" fmla="*/ 647700 h 647700"/>
                <a:gd name="connsiteX29" fmla="*/ 396240 w 648652"/>
                <a:gd name="connsiteY29" fmla="*/ 581025 h 647700"/>
                <a:gd name="connsiteX30" fmla="*/ 455295 w 648652"/>
                <a:gd name="connsiteY30" fmla="*/ 556260 h 647700"/>
                <a:gd name="connsiteX31" fmla="*/ 526733 w 648652"/>
                <a:gd name="connsiteY31" fmla="*/ 580073 h 647700"/>
                <a:gd name="connsiteX32" fmla="*/ 581025 w 648652"/>
                <a:gd name="connsiteY32" fmla="*/ 525780 h 647700"/>
                <a:gd name="connsiteX33" fmla="*/ 557213 w 648652"/>
                <a:gd name="connsiteY33" fmla="*/ 454343 h 647700"/>
                <a:gd name="connsiteX34" fmla="*/ 581978 w 648652"/>
                <a:gd name="connsiteY34" fmla="*/ 394335 h 647700"/>
                <a:gd name="connsiteX35" fmla="*/ 648653 w 648652"/>
                <a:gd name="connsiteY35" fmla="*/ 360998 h 647700"/>
                <a:gd name="connsiteX36" fmla="*/ 648653 w 648652"/>
                <a:gd name="connsiteY36" fmla="*/ 284798 h 647700"/>
                <a:gd name="connsiteX37" fmla="*/ 581025 w 648652"/>
                <a:gd name="connsiteY37" fmla="*/ 252413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48652" h="647700">
                  <a:moveTo>
                    <a:pt x="323850" y="438150"/>
                  </a:moveTo>
                  <a:cubicBezTo>
                    <a:pt x="260985" y="438150"/>
                    <a:pt x="209550" y="386715"/>
                    <a:pt x="209550" y="323850"/>
                  </a:cubicBezTo>
                  <a:cubicBezTo>
                    <a:pt x="209550" y="260985"/>
                    <a:pt x="260985" y="209550"/>
                    <a:pt x="323850" y="209550"/>
                  </a:cubicBezTo>
                  <a:cubicBezTo>
                    <a:pt x="386715" y="209550"/>
                    <a:pt x="438150" y="260985"/>
                    <a:pt x="438150" y="323850"/>
                  </a:cubicBezTo>
                  <a:cubicBezTo>
                    <a:pt x="438150" y="386715"/>
                    <a:pt x="386715" y="438150"/>
                    <a:pt x="323850" y="438150"/>
                  </a:cubicBezTo>
                  <a:close/>
                  <a:moveTo>
                    <a:pt x="581025" y="252413"/>
                  </a:moveTo>
                  <a:cubicBezTo>
                    <a:pt x="575310" y="231458"/>
                    <a:pt x="566738" y="211455"/>
                    <a:pt x="556260" y="193358"/>
                  </a:cubicBezTo>
                  <a:lnTo>
                    <a:pt x="580073" y="121920"/>
                  </a:lnTo>
                  <a:lnTo>
                    <a:pt x="525780" y="67628"/>
                  </a:lnTo>
                  <a:lnTo>
                    <a:pt x="454343" y="91440"/>
                  </a:lnTo>
                  <a:cubicBezTo>
                    <a:pt x="435293" y="80963"/>
                    <a:pt x="415290" y="72390"/>
                    <a:pt x="394335" y="66675"/>
                  </a:cubicBezTo>
                  <a:lnTo>
                    <a:pt x="361950" y="0"/>
                  </a:lnTo>
                  <a:lnTo>
                    <a:pt x="285750" y="0"/>
                  </a:lnTo>
                  <a:lnTo>
                    <a:pt x="252413" y="66675"/>
                  </a:lnTo>
                  <a:cubicBezTo>
                    <a:pt x="231458" y="72390"/>
                    <a:pt x="211455" y="80963"/>
                    <a:pt x="193358" y="91440"/>
                  </a:cubicBezTo>
                  <a:lnTo>
                    <a:pt x="121920" y="67628"/>
                  </a:lnTo>
                  <a:lnTo>
                    <a:pt x="67628" y="121920"/>
                  </a:lnTo>
                  <a:lnTo>
                    <a:pt x="91440" y="193358"/>
                  </a:lnTo>
                  <a:cubicBezTo>
                    <a:pt x="80963" y="212408"/>
                    <a:pt x="72390" y="232410"/>
                    <a:pt x="66675" y="253365"/>
                  </a:cubicBezTo>
                  <a:lnTo>
                    <a:pt x="0" y="285750"/>
                  </a:lnTo>
                  <a:lnTo>
                    <a:pt x="0" y="361950"/>
                  </a:lnTo>
                  <a:lnTo>
                    <a:pt x="66675" y="395288"/>
                  </a:lnTo>
                  <a:cubicBezTo>
                    <a:pt x="72390" y="416243"/>
                    <a:pt x="80963" y="436245"/>
                    <a:pt x="91440" y="454343"/>
                  </a:cubicBezTo>
                  <a:lnTo>
                    <a:pt x="67628" y="525780"/>
                  </a:lnTo>
                  <a:lnTo>
                    <a:pt x="121920" y="580073"/>
                  </a:lnTo>
                  <a:lnTo>
                    <a:pt x="193358" y="556260"/>
                  </a:lnTo>
                  <a:cubicBezTo>
                    <a:pt x="212408" y="566738"/>
                    <a:pt x="232410" y="575310"/>
                    <a:pt x="253365" y="581025"/>
                  </a:cubicBezTo>
                  <a:lnTo>
                    <a:pt x="286703" y="647700"/>
                  </a:lnTo>
                  <a:lnTo>
                    <a:pt x="362903" y="647700"/>
                  </a:lnTo>
                  <a:lnTo>
                    <a:pt x="396240" y="581025"/>
                  </a:lnTo>
                  <a:cubicBezTo>
                    <a:pt x="417195" y="575310"/>
                    <a:pt x="437198" y="566738"/>
                    <a:pt x="455295" y="556260"/>
                  </a:cubicBezTo>
                  <a:lnTo>
                    <a:pt x="526733" y="580073"/>
                  </a:lnTo>
                  <a:lnTo>
                    <a:pt x="581025" y="525780"/>
                  </a:lnTo>
                  <a:lnTo>
                    <a:pt x="557213" y="454343"/>
                  </a:lnTo>
                  <a:cubicBezTo>
                    <a:pt x="567690" y="435293"/>
                    <a:pt x="576263" y="415290"/>
                    <a:pt x="581978" y="394335"/>
                  </a:cubicBezTo>
                  <a:lnTo>
                    <a:pt x="648653" y="360998"/>
                  </a:lnTo>
                  <a:lnTo>
                    <a:pt x="648653" y="284798"/>
                  </a:lnTo>
                  <a:lnTo>
                    <a:pt x="581025" y="25241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964CC557-AF25-E9CE-4DA4-572C20C24F62}"/>
                </a:ext>
              </a:extLst>
            </p:cNvPr>
            <p:cNvSpPr/>
            <p:nvPr/>
          </p:nvSpPr>
          <p:spPr>
            <a:xfrm>
              <a:off x="3190152" y="870894"/>
              <a:ext cx="219763" cy="4571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2" name="圆柱体 71">
              <a:extLst>
                <a:ext uri="{FF2B5EF4-FFF2-40B4-BE49-F238E27FC236}">
                  <a16:creationId xmlns:a16="http://schemas.microsoft.com/office/drawing/2014/main" id="{477F9136-FF0B-1786-8AB2-44A6B7550D9A}"/>
                </a:ext>
              </a:extLst>
            </p:cNvPr>
            <p:cNvSpPr/>
            <p:nvPr/>
          </p:nvSpPr>
          <p:spPr>
            <a:xfrm rot="5400000">
              <a:off x="3457755" y="776791"/>
              <a:ext cx="123334" cy="214927"/>
            </a:xfrm>
            <a:prstGeom prst="can">
              <a:avLst/>
            </a:prstGeom>
            <a:solidFill>
              <a:srgbClr val="8F8B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圆柱体 72">
              <a:extLst>
                <a:ext uri="{FF2B5EF4-FFF2-40B4-BE49-F238E27FC236}">
                  <a16:creationId xmlns:a16="http://schemas.microsoft.com/office/drawing/2014/main" id="{2EE8E14C-F484-1F00-FE04-42C0ECE4F3E2}"/>
                </a:ext>
              </a:extLst>
            </p:cNvPr>
            <p:cNvSpPr/>
            <p:nvPr/>
          </p:nvSpPr>
          <p:spPr>
            <a:xfrm rot="5400000">
              <a:off x="3153378" y="734348"/>
              <a:ext cx="1294172" cy="359571"/>
            </a:xfrm>
            <a:prstGeom prst="can">
              <a:avLst/>
            </a:prstGeom>
            <a:solidFill>
              <a:srgbClr val="32313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箭头: 右 73">
              <a:extLst>
                <a:ext uri="{FF2B5EF4-FFF2-40B4-BE49-F238E27FC236}">
                  <a16:creationId xmlns:a16="http://schemas.microsoft.com/office/drawing/2014/main" id="{45857566-0279-E15C-58DB-DFC83B58C479}"/>
                </a:ext>
              </a:extLst>
            </p:cNvPr>
            <p:cNvSpPr/>
            <p:nvPr/>
          </p:nvSpPr>
          <p:spPr>
            <a:xfrm>
              <a:off x="240358" y="2742578"/>
              <a:ext cx="1170515" cy="3564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095F2A31-4596-DD78-EC74-559F814E970B}"/>
                </a:ext>
              </a:extLst>
            </p:cNvPr>
            <p:cNvSpPr txBox="1"/>
            <p:nvPr/>
          </p:nvSpPr>
          <p:spPr>
            <a:xfrm>
              <a:off x="-181167" y="2399645"/>
              <a:ext cx="1266818" cy="3831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目标速度 </a:t>
              </a:r>
            </a:p>
          </p:txBody>
        </p:sp>
        <p:sp>
          <p:nvSpPr>
            <p:cNvPr id="76" name="箭头: 右 75">
              <a:extLst>
                <a:ext uri="{FF2B5EF4-FFF2-40B4-BE49-F238E27FC236}">
                  <a16:creationId xmlns:a16="http://schemas.microsoft.com/office/drawing/2014/main" id="{E3D9FDA6-BF84-3C82-2BED-6386889EC79D}"/>
                </a:ext>
              </a:extLst>
            </p:cNvPr>
            <p:cNvSpPr/>
            <p:nvPr/>
          </p:nvSpPr>
          <p:spPr>
            <a:xfrm>
              <a:off x="3116889" y="2805488"/>
              <a:ext cx="2260086" cy="31063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A0E74ACD-2B55-C644-D597-546DD9A44152}"/>
                </a:ext>
              </a:extLst>
            </p:cNvPr>
            <p:cNvSpPr txBox="1"/>
            <p:nvPr/>
          </p:nvSpPr>
          <p:spPr>
            <a:xfrm>
              <a:off x="3044285" y="3148781"/>
              <a:ext cx="2746608" cy="344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FF0000"/>
                  </a:solidFill>
                </a:rPr>
                <a:t>输出不同占空比</a:t>
              </a:r>
              <a:r>
                <a:rPr lang="en-US" altLang="zh-CN" sz="1200" dirty="0">
                  <a:solidFill>
                    <a:srgbClr val="FF0000"/>
                  </a:solidFill>
                </a:rPr>
                <a:t>PWM</a:t>
              </a:r>
              <a:endParaRPr lang="en-US" altLang="zh-CN" sz="1200" dirty="0"/>
            </a:p>
          </p:txBody>
        </p:sp>
        <p:sp>
          <p:nvSpPr>
            <p:cNvPr id="78" name="箭头: 圆角右 77">
              <a:extLst>
                <a:ext uri="{FF2B5EF4-FFF2-40B4-BE49-F238E27FC236}">
                  <a16:creationId xmlns:a16="http://schemas.microsoft.com/office/drawing/2014/main" id="{C0FB577D-0962-A523-2054-80F7CB9A3831}"/>
                </a:ext>
              </a:extLst>
            </p:cNvPr>
            <p:cNvSpPr/>
            <p:nvPr/>
          </p:nvSpPr>
          <p:spPr>
            <a:xfrm flipH="1">
              <a:off x="4023853" y="667335"/>
              <a:ext cx="1859559" cy="1728430"/>
            </a:xfrm>
            <a:prstGeom prst="bentArrow">
              <a:avLst>
                <a:gd name="adj1" fmla="val 9316"/>
                <a:gd name="adj2" fmla="val 15688"/>
                <a:gd name="adj3" fmla="val 17158"/>
                <a:gd name="adj4" fmla="val 4015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3CBF5C9-61ED-BCAE-45B8-768697BAC0D2}"/>
              </a:ext>
            </a:extLst>
          </p:cNvPr>
          <p:cNvSpPr txBox="1"/>
          <p:nvPr/>
        </p:nvSpPr>
        <p:spPr>
          <a:xfrm>
            <a:off x="9068715" y="179996"/>
            <a:ext cx="3183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17-</a:t>
            </a:r>
            <a:r>
              <a:rPr lang="zh-CN" altLang="en-US" dirty="0"/>
              <a:t>航向角</a:t>
            </a:r>
            <a:r>
              <a:rPr lang="en-US" altLang="zh-CN" dirty="0"/>
              <a:t>PID</a:t>
            </a:r>
            <a:r>
              <a:rPr lang="zh-CN" altLang="en-US" dirty="0"/>
              <a:t>控制直行的时候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D30C126-9B1D-5113-78CD-D55D5110071C}"/>
              </a:ext>
            </a:extLst>
          </p:cNvPr>
          <p:cNvGrpSpPr/>
          <p:nvPr/>
        </p:nvGrpSpPr>
        <p:grpSpPr>
          <a:xfrm rot="881452">
            <a:off x="-398888" y="-212108"/>
            <a:ext cx="6345007" cy="2657954"/>
            <a:chOff x="-388022" y="-95303"/>
            <a:chExt cx="6345007" cy="2657954"/>
          </a:xfrm>
        </p:grpSpPr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7BA0EE52-3E3E-D59C-55C9-9AEF27F28B90}"/>
                </a:ext>
              </a:extLst>
            </p:cNvPr>
            <p:cNvGrpSpPr/>
            <p:nvPr/>
          </p:nvGrpSpPr>
          <p:grpSpPr>
            <a:xfrm rot="20720718">
              <a:off x="1337585" y="-95303"/>
              <a:ext cx="4619400" cy="2657954"/>
              <a:chOff x="191325" y="292780"/>
              <a:chExt cx="4619400" cy="2657954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55F880CA-28C1-D504-393B-645665A79594}"/>
                  </a:ext>
                </a:extLst>
              </p:cNvPr>
              <p:cNvGrpSpPr/>
              <p:nvPr/>
            </p:nvGrpSpPr>
            <p:grpSpPr>
              <a:xfrm>
                <a:off x="191325" y="292780"/>
                <a:ext cx="2275454" cy="2657954"/>
                <a:chOff x="305217" y="128078"/>
                <a:chExt cx="2429018" cy="2657954"/>
              </a:xfrm>
            </p:grpSpPr>
            <p:grpSp>
              <p:nvGrpSpPr>
                <p:cNvPr id="2" name="组合 1">
                  <a:extLst>
                    <a:ext uri="{FF2B5EF4-FFF2-40B4-BE49-F238E27FC236}">
                      <a16:creationId xmlns:a16="http://schemas.microsoft.com/office/drawing/2014/main" id="{5E978F24-BE2A-967F-B3C4-C64ECF314252}"/>
                    </a:ext>
                  </a:extLst>
                </p:cNvPr>
                <p:cNvGrpSpPr/>
                <p:nvPr/>
              </p:nvGrpSpPr>
              <p:grpSpPr>
                <a:xfrm>
                  <a:off x="305217" y="128078"/>
                  <a:ext cx="2429018" cy="2657954"/>
                  <a:chOff x="2541734" y="1627729"/>
                  <a:chExt cx="2429018" cy="2657954"/>
                </a:xfrm>
              </p:grpSpPr>
              <p:sp>
                <p:nvSpPr>
                  <p:cNvPr id="18" name="矩形 17">
                    <a:extLst>
                      <a:ext uri="{FF2B5EF4-FFF2-40B4-BE49-F238E27FC236}">
                        <a16:creationId xmlns:a16="http://schemas.microsoft.com/office/drawing/2014/main" id="{922F41EB-4322-EB5A-C681-C776FAF6E53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39482" y="1823180"/>
                    <a:ext cx="1526946" cy="2130232"/>
                  </a:xfrm>
                  <a:prstGeom prst="rect">
                    <a:avLst/>
                  </a:prstGeom>
                  <a:solidFill>
                    <a:schemeClr val="accent4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" name="矩形: 圆角 18">
                    <a:extLst>
                      <a:ext uri="{FF2B5EF4-FFF2-40B4-BE49-F238E27FC236}">
                        <a16:creationId xmlns:a16="http://schemas.microsoft.com/office/drawing/2014/main" id="{5D053A02-03B2-3A75-71DA-ACCDFD3E251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839920" y="1683450"/>
                    <a:ext cx="285832" cy="550212"/>
                  </a:xfrm>
                  <a:prstGeom prst="round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" name="矩形: 圆角 20">
                    <a:extLst>
                      <a:ext uri="{FF2B5EF4-FFF2-40B4-BE49-F238E27FC236}">
                        <a16:creationId xmlns:a16="http://schemas.microsoft.com/office/drawing/2014/main" id="{44FB0E8C-8E85-4D4D-B98E-67EF5E5C51C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867741" y="3574606"/>
                    <a:ext cx="285832" cy="550212"/>
                  </a:xfrm>
                  <a:prstGeom prst="round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" name="椭圆 21">
                    <a:extLst>
                      <a:ext uri="{FF2B5EF4-FFF2-40B4-BE49-F238E27FC236}">
                        <a16:creationId xmlns:a16="http://schemas.microsoft.com/office/drawing/2014/main" id="{12320FF7-B81D-2881-C00D-803692C5273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513314" y="2794180"/>
                    <a:ext cx="183033" cy="217732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" name="矩形: 圆角 22">
                    <a:extLst>
                      <a:ext uri="{FF2B5EF4-FFF2-40B4-BE49-F238E27FC236}">
                        <a16:creationId xmlns:a16="http://schemas.microsoft.com/office/drawing/2014/main" id="{AB6133BC-E360-C81E-7D3F-C860D55587B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367380" y="1935421"/>
                    <a:ext cx="231726" cy="61052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" name="矩形: 圆角 23">
                    <a:extLst>
                      <a:ext uri="{FF2B5EF4-FFF2-40B4-BE49-F238E27FC236}">
                        <a16:creationId xmlns:a16="http://schemas.microsoft.com/office/drawing/2014/main" id="{F39080A9-9FA9-1606-8AAB-AEF9B57FDAF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362568" y="3233163"/>
                    <a:ext cx="241349" cy="61052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" name="矩形 24">
                    <a:extLst>
                      <a:ext uri="{FF2B5EF4-FFF2-40B4-BE49-F238E27FC236}">
                        <a16:creationId xmlns:a16="http://schemas.microsoft.com/office/drawing/2014/main" id="{F974BB6A-C5DF-5D39-746F-F81519A33EE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943749" y="2089493"/>
                    <a:ext cx="98203" cy="92684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" name="矩形 25">
                    <a:extLst>
                      <a:ext uri="{FF2B5EF4-FFF2-40B4-BE49-F238E27FC236}">
                        <a16:creationId xmlns:a16="http://schemas.microsoft.com/office/drawing/2014/main" id="{24B20228-5476-10E5-260A-85CA5C877D3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952975" y="3631044"/>
                    <a:ext cx="98203" cy="92684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" name="箭头: 右 27">
                    <a:extLst>
                      <a:ext uri="{FF2B5EF4-FFF2-40B4-BE49-F238E27FC236}">
                        <a16:creationId xmlns:a16="http://schemas.microsoft.com/office/drawing/2014/main" id="{9C5C8D8B-A9AC-DF8A-18B1-FB8898F42AA9}"/>
                      </a:ext>
                    </a:extLst>
                  </p:cNvPr>
                  <p:cNvSpPr/>
                  <p:nvPr/>
                </p:nvSpPr>
                <p:spPr>
                  <a:xfrm>
                    <a:off x="4085674" y="2713826"/>
                    <a:ext cx="217734" cy="229020"/>
                  </a:xfrm>
                  <a:prstGeom prst="rightArrow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D9168646-1444-FA1B-E8CA-0882F2360154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2303287" y="3857796"/>
                    <a:ext cx="680571" cy="1752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1000" dirty="0"/>
                      <a:t>电机</a:t>
                    </a:r>
                    <a:r>
                      <a:rPr lang="en-US" altLang="zh-CN" sz="1000" dirty="0"/>
                      <a:t>1</a:t>
                    </a:r>
                    <a:endParaRPr lang="zh-CN" altLang="en-US" sz="1000" dirty="0"/>
                  </a:p>
                </p:txBody>
              </p:sp>
              <p:sp>
                <p:nvSpPr>
                  <p:cNvPr id="32" name="文本框 31">
                    <a:extLst>
                      <a:ext uri="{FF2B5EF4-FFF2-40B4-BE49-F238E27FC236}">
                        <a16:creationId xmlns:a16="http://schemas.microsoft.com/office/drawing/2014/main" id="{2A65F318-20F4-7895-1B40-EDC8EA0E99A4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2335023" y="1912336"/>
                    <a:ext cx="588626" cy="1752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1000" dirty="0"/>
                      <a:t>电机</a:t>
                    </a:r>
                    <a:r>
                      <a:rPr lang="en-US" altLang="zh-CN" sz="1000" dirty="0"/>
                      <a:t>2</a:t>
                    </a:r>
                    <a:endParaRPr lang="zh-CN" altLang="en-US" sz="1000" dirty="0"/>
                  </a:p>
                </p:txBody>
              </p:sp>
              <p:sp>
                <p:nvSpPr>
                  <p:cNvPr id="43" name="文本框 42">
                    <a:extLst>
                      <a:ext uri="{FF2B5EF4-FFF2-40B4-BE49-F238E27FC236}">
                        <a16:creationId xmlns:a16="http://schemas.microsoft.com/office/drawing/2014/main" id="{5178F72E-A629-D39B-0DDC-B217400AB5DC}"/>
                      </a:ext>
                    </a:extLst>
                  </p:cNvPr>
                  <p:cNvSpPr txBox="1"/>
                  <p:nvPr/>
                </p:nvSpPr>
                <p:spPr>
                  <a:xfrm>
                    <a:off x="2692015" y="3954703"/>
                    <a:ext cx="4411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CN" altLang="en-US" sz="1000" dirty="0"/>
                      <a:t>右边</a:t>
                    </a:r>
                  </a:p>
                </p:txBody>
              </p:sp>
              <p:sp>
                <p:nvSpPr>
                  <p:cNvPr id="44" name="文本框 43">
                    <a:extLst>
                      <a:ext uri="{FF2B5EF4-FFF2-40B4-BE49-F238E27FC236}">
                        <a16:creationId xmlns:a16="http://schemas.microsoft.com/office/drawing/2014/main" id="{4CB0BABE-0C3C-B463-FC8D-3CA98C776B36}"/>
                      </a:ext>
                    </a:extLst>
                  </p:cNvPr>
                  <p:cNvSpPr txBox="1"/>
                  <p:nvPr/>
                </p:nvSpPr>
                <p:spPr>
                  <a:xfrm>
                    <a:off x="2734546" y="1627729"/>
                    <a:ext cx="4411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CN" altLang="en-US" sz="1000" dirty="0"/>
                      <a:t>左边</a:t>
                    </a:r>
                  </a:p>
                </p:txBody>
              </p:sp>
              <p:grpSp>
                <p:nvGrpSpPr>
                  <p:cNvPr id="52" name="组合 51">
                    <a:extLst>
                      <a:ext uri="{FF2B5EF4-FFF2-40B4-BE49-F238E27FC236}">
                        <a16:creationId xmlns:a16="http://schemas.microsoft.com/office/drawing/2014/main" id="{4B8DFCEF-6F9B-6A3B-F7CE-A6D75AD8608C}"/>
                      </a:ext>
                    </a:extLst>
                  </p:cNvPr>
                  <p:cNvGrpSpPr/>
                  <p:nvPr/>
                </p:nvGrpSpPr>
                <p:grpSpPr>
                  <a:xfrm>
                    <a:off x="4696030" y="2458787"/>
                    <a:ext cx="274722" cy="945975"/>
                    <a:chOff x="5157704" y="3320024"/>
                    <a:chExt cx="274722" cy="945975"/>
                  </a:xfrm>
                </p:grpSpPr>
                <p:sp>
                  <p:nvSpPr>
                    <p:cNvPr id="33" name="矩形: 圆角 32">
                      <a:extLst>
                        <a:ext uri="{FF2B5EF4-FFF2-40B4-BE49-F238E27FC236}">
                          <a16:creationId xmlns:a16="http://schemas.microsoft.com/office/drawing/2014/main" id="{767DA312-2F51-944A-CCFB-1397EDB09A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57705" y="3320024"/>
                      <a:ext cx="180937" cy="945975"/>
                    </a:xfrm>
                    <a:prstGeom prst="roundRect">
                      <a:avLst/>
                    </a:prstGeom>
                    <a:solidFill>
                      <a:srgbClr val="0070C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" name="圆柱体 48">
                      <a:extLst>
                        <a:ext uri="{FF2B5EF4-FFF2-40B4-BE49-F238E27FC236}">
                          <a16:creationId xmlns:a16="http://schemas.microsoft.com/office/drawing/2014/main" id="{DC267115-F173-00EF-61BA-B150CE1BDD4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5134554" y="3476003"/>
                      <a:ext cx="318340" cy="272040"/>
                    </a:xfrm>
                    <a:prstGeom prst="can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" name="圆柱体 49">
                      <a:extLst>
                        <a:ext uri="{FF2B5EF4-FFF2-40B4-BE49-F238E27FC236}">
                          <a16:creationId xmlns:a16="http://schemas.microsoft.com/office/drawing/2014/main" id="{36F2EEAD-B0E1-9F84-7F1B-351C40EBE57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5137236" y="3861758"/>
                      <a:ext cx="318340" cy="272040"/>
                    </a:xfrm>
                    <a:prstGeom prst="can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pic>
              <p:nvPicPr>
                <p:cNvPr id="4" name="图片 3">
                  <a:extLst>
                    <a:ext uri="{FF2B5EF4-FFF2-40B4-BE49-F238E27FC236}">
                      <a16:creationId xmlns:a16="http://schemas.microsoft.com/office/drawing/2014/main" id="{688F7F5F-4FBC-35BC-830B-FD0E5A795E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15951769">
                  <a:off x="1355295" y="1000752"/>
                  <a:ext cx="658468" cy="687216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</p:grp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B175A1B7-0FA8-9785-AA1D-CED35A81CEF5}"/>
                  </a:ext>
                </a:extLst>
              </p:cNvPr>
              <p:cNvCxnSpPr>
                <a:cxnSpLocks/>
              </p:cNvCxnSpPr>
              <p:nvPr/>
            </p:nvCxnSpPr>
            <p:spPr>
              <a:xfrm rot="21587992" flipV="1">
                <a:off x="1583840" y="1371191"/>
                <a:ext cx="3226885" cy="1255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E2E7DD4D-2410-A2E9-39A9-EF17B84785C0}"/>
                </a:ext>
              </a:extLst>
            </p:cNvPr>
            <p:cNvCxnSpPr>
              <a:cxnSpLocks/>
            </p:cNvCxnSpPr>
            <p:nvPr/>
          </p:nvCxnSpPr>
          <p:spPr>
            <a:xfrm rot="20720718" flipV="1">
              <a:off x="-388022" y="1815554"/>
              <a:ext cx="3073178" cy="3972"/>
            </a:xfrm>
            <a:prstGeom prst="line">
              <a:avLst/>
            </a:prstGeom>
            <a:ln w="19050" cap="flat" cmpd="sng" algn="ctr">
              <a:noFill/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1BF3B368-1377-08DF-5EDC-127DD37B7E0A}"/>
              </a:ext>
            </a:extLst>
          </p:cNvPr>
          <p:cNvCxnSpPr>
            <a:cxnSpLocks/>
          </p:cNvCxnSpPr>
          <p:nvPr/>
        </p:nvCxnSpPr>
        <p:spPr>
          <a:xfrm flipV="1">
            <a:off x="2534363" y="1055863"/>
            <a:ext cx="9539579" cy="25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箭头: 圆角右 91">
            <a:extLst>
              <a:ext uri="{FF2B5EF4-FFF2-40B4-BE49-F238E27FC236}">
                <a16:creationId xmlns:a16="http://schemas.microsoft.com/office/drawing/2014/main" id="{875704B8-AC48-617E-24F9-AB143C221952}"/>
              </a:ext>
            </a:extLst>
          </p:cNvPr>
          <p:cNvSpPr/>
          <p:nvPr/>
        </p:nvSpPr>
        <p:spPr>
          <a:xfrm>
            <a:off x="5897974" y="3325426"/>
            <a:ext cx="2049967" cy="1475902"/>
          </a:xfrm>
          <a:prstGeom prst="bentArrow">
            <a:avLst>
              <a:gd name="adj1" fmla="val 8035"/>
              <a:gd name="adj2" fmla="val 11556"/>
              <a:gd name="adj3" fmla="val 11876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4" name="箭头: 圆角右 93">
            <a:extLst>
              <a:ext uri="{FF2B5EF4-FFF2-40B4-BE49-F238E27FC236}">
                <a16:creationId xmlns:a16="http://schemas.microsoft.com/office/drawing/2014/main" id="{7B113646-5CB1-73C7-21C0-A8BCC9295CDD}"/>
              </a:ext>
            </a:extLst>
          </p:cNvPr>
          <p:cNvSpPr/>
          <p:nvPr/>
        </p:nvSpPr>
        <p:spPr>
          <a:xfrm flipV="1">
            <a:off x="5897974" y="4811578"/>
            <a:ext cx="2207135" cy="1299958"/>
          </a:xfrm>
          <a:prstGeom prst="bentArrow">
            <a:avLst>
              <a:gd name="adj1" fmla="val 9548"/>
              <a:gd name="adj2" fmla="val 11556"/>
              <a:gd name="adj3" fmla="val 11876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20963F5F-9378-914A-4ABE-8966C0A924CB}"/>
              </a:ext>
            </a:extLst>
          </p:cNvPr>
          <p:cNvSpPr txBox="1"/>
          <p:nvPr/>
        </p:nvSpPr>
        <p:spPr>
          <a:xfrm>
            <a:off x="5385596" y="3088492"/>
            <a:ext cx="2491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基础速度</a:t>
            </a:r>
            <a:r>
              <a:rPr lang="en-US" altLang="zh-CN" dirty="0"/>
              <a:t>+</a:t>
            </a:r>
            <a:r>
              <a:rPr lang="zh-CN" altLang="en-US" dirty="0"/>
              <a:t>车轮差速值</a:t>
            </a:r>
            <a:endParaRPr lang="en-US" altLang="zh-CN" dirty="0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584BFA11-3D47-B061-DEF0-A65327987061}"/>
              </a:ext>
            </a:extLst>
          </p:cNvPr>
          <p:cNvSpPr txBox="1"/>
          <p:nvPr/>
        </p:nvSpPr>
        <p:spPr>
          <a:xfrm>
            <a:off x="5613767" y="6005297"/>
            <a:ext cx="2491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基础速度</a:t>
            </a:r>
            <a:r>
              <a:rPr lang="en-US" altLang="zh-CN" dirty="0"/>
              <a:t>-</a:t>
            </a:r>
            <a:r>
              <a:rPr lang="zh-CN" altLang="en-US" dirty="0"/>
              <a:t>车轮差速值</a:t>
            </a:r>
            <a:endParaRPr lang="en-US" altLang="zh-CN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5944C9D-144B-3013-0D91-B02A3358BD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2485"/>
          <a:stretch/>
        </p:blipFill>
        <p:spPr>
          <a:xfrm>
            <a:off x="623891" y="5348157"/>
            <a:ext cx="3808455" cy="493120"/>
          </a:xfrm>
          <a:prstGeom prst="rect">
            <a:avLst/>
          </a:prstGeom>
        </p:spPr>
      </p:pic>
      <p:pic>
        <p:nvPicPr>
          <p:cNvPr id="81" name="图片 80">
            <a:extLst>
              <a:ext uri="{FF2B5EF4-FFF2-40B4-BE49-F238E27FC236}">
                <a16:creationId xmlns:a16="http://schemas.microsoft.com/office/drawing/2014/main" id="{3D34B934-98CF-1896-5E35-2CA7E8FF9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0659" y="2203315"/>
            <a:ext cx="2942725" cy="1183158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F6DE6E28-7B73-FB65-4BBD-98FCDE150A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5031" y="4453806"/>
            <a:ext cx="2393465" cy="695701"/>
          </a:xfrm>
          <a:prstGeom prst="rect">
            <a:avLst/>
          </a:prstGeom>
        </p:spPr>
      </p:pic>
      <p:pic>
        <p:nvPicPr>
          <p:cNvPr id="85" name="图片 84">
            <a:extLst>
              <a:ext uri="{FF2B5EF4-FFF2-40B4-BE49-F238E27FC236}">
                <a16:creationId xmlns:a16="http://schemas.microsoft.com/office/drawing/2014/main" id="{B3249BCD-9139-51FE-189F-FFBB2336AC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0550" y="2505679"/>
            <a:ext cx="2351763" cy="638599"/>
          </a:xfrm>
          <a:prstGeom prst="rect">
            <a:avLst/>
          </a:prstGeom>
        </p:spPr>
      </p:pic>
      <p:pic>
        <p:nvPicPr>
          <p:cNvPr id="86" name="图片 85">
            <a:extLst>
              <a:ext uri="{FF2B5EF4-FFF2-40B4-BE49-F238E27FC236}">
                <a16:creationId xmlns:a16="http://schemas.microsoft.com/office/drawing/2014/main" id="{8F92F581-BC44-2C96-8785-4590F61FD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0294" y="6315456"/>
            <a:ext cx="2042937" cy="554740"/>
          </a:xfrm>
          <a:prstGeom prst="rect">
            <a:avLst/>
          </a:prstGeom>
        </p:spPr>
      </p:pic>
      <p:pic>
        <p:nvPicPr>
          <p:cNvPr id="88" name="图片 87">
            <a:extLst>
              <a:ext uri="{FF2B5EF4-FFF2-40B4-BE49-F238E27FC236}">
                <a16:creationId xmlns:a16="http://schemas.microsoft.com/office/drawing/2014/main" id="{BE44B488-9420-3DEA-F657-548F34AC3E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890138"/>
            <a:ext cx="3799021" cy="9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48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3CBF5C9-61ED-BCAE-45B8-768697BAC0D2}"/>
              </a:ext>
            </a:extLst>
          </p:cNvPr>
          <p:cNvSpPr txBox="1"/>
          <p:nvPr/>
        </p:nvSpPr>
        <p:spPr>
          <a:xfrm>
            <a:off x="9068715" y="179996"/>
            <a:ext cx="3183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17-</a:t>
            </a:r>
            <a:r>
              <a:rPr lang="zh-CN" altLang="en-US" dirty="0"/>
              <a:t>航向角</a:t>
            </a:r>
            <a:r>
              <a:rPr lang="en-US" altLang="zh-CN" dirty="0"/>
              <a:t>PID</a:t>
            </a:r>
            <a:r>
              <a:rPr lang="zh-CN" altLang="en-US" dirty="0"/>
              <a:t>控制直行的时候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D30C126-9B1D-5113-78CD-D55D5110071C}"/>
              </a:ext>
            </a:extLst>
          </p:cNvPr>
          <p:cNvGrpSpPr/>
          <p:nvPr/>
        </p:nvGrpSpPr>
        <p:grpSpPr>
          <a:xfrm rot="11704690">
            <a:off x="2623255" y="2580201"/>
            <a:ext cx="3966366" cy="2176988"/>
            <a:chOff x="-331030" y="371149"/>
            <a:chExt cx="3966366" cy="2176988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55F880CA-28C1-D504-393B-645665A79594}"/>
                </a:ext>
              </a:extLst>
            </p:cNvPr>
            <p:cNvGrpSpPr/>
            <p:nvPr/>
          </p:nvGrpSpPr>
          <p:grpSpPr>
            <a:xfrm rot="20720718">
              <a:off x="1515384" y="371149"/>
              <a:ext cx="2119952" cy="2176988"/>
              <a:chOff x="471213" y="315989"/>
              <a:chExt cx="2263022" cy="2176988"/>
            </a:xfrm>
          </p:grpSpPr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5E978F24-BE2A-967F-B3C4-C64ECF314252}"/>
                  </a:ext>
                </a:extLst>
              </p:cNvPr>
              <p:cNvGrpSpPr/>
              <p:nvPr/>
            </p:nvGrpSpPr>
            <p:grpSpPr>
              <a:xfrm>
                <a:off x="471213" y="315989"/>
                <a:ext cx="2263022" cy="2176988"/>
                <a:chOff x="2707730" y="1815640"/>
                <a:chExt cx="2263022" cy="2176988"/>
              </a:xfrm>
            </p:grpSpPr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922F41EB-4322-EB5A-C681-C776FAF6E536}"/>
                    </a:ext>
                  </a:extLst>
                </p:cNvPr>
                <p:cNvSpPr/>
                <p:nvPr/>
              </p:nvSpPr>
              <p:spPr>
                <a:xfrm rot="5400000">
                  <a:off x="3139482" y="1823180"/>
                  <a:ext cx="1526946" cy="2130232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矩形: 圆角 18">
                  <a:extLst>
                    <a:ext uri="{FF2B5EF4-FFF2-40B4-BE49-F238E27FC236}">
                      <a16:creationId xmlns:a16="http://schemas.microsoft.com/office/drawing/2014/main" id="{5D053A02-03B2-3A75-71DA-ACCDFD3E2516}"/>
                    </a:ext>
                  </a:extLst>
                </p:cNvPr>
                <p:cNvSpPr/>
                <p:nvPr/>
              </p:nvSpPr>
              <p:spPr>
                <a:xfrm rot="5400000">
                  <a:off x="2839920" y="1683450"/>
                  <a:ext cx="285832" cy="550212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" name="矩形: 圆角 20">
                  <a:extLst>
                    <a:ext uri="{FF2B5EF4-FFF2-40B4-BE49-F238E27FC236}">
                      <a16:creationId xmlns:a16="http://schemas.microsoft.com/office/drawing/2014/main" id="{44FB0E8C-8E85-4D4D-B98E-67EF5E5C51CC}"/>
                    </a:ext>
                  </a:extLst>
                </p:cNvPr>
                <p:cNvSpPr/>
                <p:nvPr/>
              </p:nvSpPr>
              <p:spPr>
                <a:xfrm rot="5400000">
                  <a:off x="2867741" y="3574606"/>
                  <a:ext cx="285832" cy="550212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" name="椭圆 21">
                  <a:extLst>
                    <a:ext uri="{FF2B5EF4-FFF2-40B4-BE49-F238E27FC236}">
                      <a16:creationId xmlns:a16="http://schemas.microsoft.com/office/drawing/2014/main" id="{12320FF7-B81D-2881-C00D-803692C52731}"/>
                    </a:ext>
                  </a:extLst>
                </p:cNvPr>
                <p:cNvSpPr/>
                <p:nvPr/>
              </p:nvSpPr>
              <p:spPr>
                <a:xfrm rot="5400000">
                  <a:off x="4513314" y="2794180"/>
                  <a:ext cx="183033" cy="2177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" name="矩形: 圆角 22">
                  <a:extLst>
                    <a:ext uri="{FF2B5EF4-FFF2-40B4-BE49-F238E27FC236}">
                      <a16:creationId xmlns:a16="http://schemas.microsoft.com/office/drawing/2014/main" id="{AB6133BC-E360-C81E-7D3F-C860D55587B3}"/>
                    </a:ext>
                  </a:extLst>
                </p:cNvPr>
                <p:cNvSpPr/>
                <p:nvPr/>
              </p:nvSpPr>
              <p:spPr>
                <a:xfrm rot="5400000">
                  <a:off x="3367380" y="1935421"/>
                  <a:ext cx="231726" cy="610529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" name="矩形: 圆角 23">
                  <a:extLst>
                    <a:ext uri="{FF2B5EF4-FFF2-40B4-BE49-F238E27FC236}">
                      <a16:creationId xmlns:a16="http://schemas.microsoft.com/office/drawing/2014/main" id="{F39080A9-9FA9-1606-8AAB-AEF9B57FDAF3}"/>
                    </a:ext>
                  </a:extLst>
                </p:cNvPr>
                <p:cNvSpPr/>
                <p:nvPr/>
              </p:nvSpPr>
              <p:spPr>
                <a:xfrm rot="5400000">
                  <a:off x="3362568" y="3233163"/>
                  <a:ext cx="241349" cy="610529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F974BB6A-C5DF-5D39-746F-F81519A33EE8}"/>
                    </a:ext>
                  </a:extLst>
                </p:cNvPr>
                <p:cNvSpPr/>
                <p:nvPr/>
              </p:nvSpPr>
              <p:spPr>
                <a:xfrm rot="5400000">
                  <a:off x="2943749" y="2089493"/>
                  <a:ext cx="98203" cy="926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24B20228-5476-10E5-260A-85CA5C877D30}"/>
                    </a:ext>
                  </a:extLst>
                </p:cNvPr>
                <p:cNvSpPr/>
                <p:nvPr/>
              </p:nvSpPr>
              <p:spPr>
                <a:xfrm rot="5400000">
                  <a:off x="2952975" y="3631044"/>
                  <a:ext cx="98203" cy="926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" name="箭头: 右 27">
                  <a:extLst>
                    <a:ext uri="{FF2B5EF4-FFF2-40B4-BE49-F238E27FC236}">
                      <a16:creationId xmlns:a16="http://schemas.microsoft.com/office/drawing/2014/main" id="{9C5C8D8B-A9AC-DF8A-18B1-FB8898F42AA9}"/>
                    </a:ext>
                  </a:extLst>
                </p:cNvPr>
                <p:cNvSpPr/>
                <p:nvPr/>
              </p:nvSpPr>
              <p:spPr>
                <a:xfrm>
                  <a:off x="4085674" y="2713826"/>
                  <a:ext cx="217734" cy="229020"/>
                </a:xfrm>
                <a:prstGeom prst="rightArrow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52" name="组合 51">
                  <a:extLst>
                    <a:ext uri="{FF2B5EF4-FFF2-40B4-BE49-F238E27FC236}">
                      <a16:creationId xmlns:a16="http://schemas.microsoft.com/office/drawing/2014/main" id="{4B8DFCEF-6F9B-6A3B-F7CE-A6D75AD8608C}"/>
                    </a:ext>
                  </a:extLst>
                </p:cNvPr>
                <p:cNvGrpSpPr/>
                <p:nvPr/>
              </p:nvGrpSpPr>
              <p:grpSpPr>
                <a:xfrm>
                  <a:off x="4696030" y="2458787"/>
                  <a:ext cx="274722" cy="945975"/>
                  <a:chOff x="5157704" y="3320024"/>
                  <a:chExt cx="274722" cy="945975"/>
                </a:xfrm>
              </p:grpSpPr>
              <p:sp>
                <p:nvSpPr>
                  <p:cNvPr id="33" name="矩形: 圆角 32">
                    <a:extLst>
                      <a:ext uri="{FF2B5EF4-FFF2-40B4-BE49-F238E27FC236}">
                        <a16:creationId xmlns:a16="http://schemas.microsoft.com/office/drawing/2014/main" id="{767DA312-2F51-944A-CCFB-1397EDB09A48}"/>
                      </a:ext>
                    </a:extLst>
                  </p:cNvPr>
                  <p:cNvSpPr/>
                  <p:nvPr/>
                </p:nvSpPr>
                <p:spPr>
                  <a:xfrm>
                    <a:off x="5157705" y="3320024"/>
                    <a:ext cx="180937" cy="945975"/>
                  </a:xfrm>
                  <a:prstGeom prst="roundRect">
                    <a:avLst/>
                  </a:prstGeom>
                  <a:solidFill>
                    <a:srgbClr val="0070C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" name="圆柱体 48">
                    <a:extLst>
                      <a:ext uri="{FF2B5EF4-FFF2-40B4-BE49-F238E27FC236}">
                        <a16:creationId xmlns:a16="http://schemas.microsoft.com/office/drawing/2014/main" id="{DC267115-F173-00EF-61BA-B150CE1BDD4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134554" y="3476003"/>
                    <a:ext cx="318340" cy="272040"/>
                  </a:xfrm>
                  <a:prstGeom prst="can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" name="圆柱体 49">
                    <a:extLst>
                      <a:ext uri="{FF2B5EF4-FFF2-40B4-BE49-F238E27FC236}">
                        <a16:creationId xmlns:a16="http://schemas.microsoft.com/office/drawing/2014/main" id="{36F2EEAD-B0E1-9F84-7F1B-351C40EBE57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137236" y="3861758"/>
                    <a:ext cx="318340" cy="272040"/>
                  </a:xfrm>
                  <a:prstGeom prst="can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688F7F5F-4FBC-35BC-830B-FD0E5A795E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395" b="89979" l="7457" r="93308">
                            <a14:foregroundMark x1="91205" y1="40710" x2="93308" y2="45720"/>
                            <a14:foregroundMark x1="67113" y1="70564" x2="61568" y2="73486"/>
                            <a14:foregroundMark x1="56405" y1="75783" x2="62524" y2="69520"/>
                            <a14:foregroundMark x1="56788" y1="65136" x2="55067" y2="67641"/>
                            <a14:foregroundMark x1="50478" y1="29228" x2="26004" y2="52818"/>
                            <a14:foregroundMark x1="30784" y1="48017" x2="19312" y2="50731"/>
                            <a14:foregroundMark x1="27151" y1="45929" x2="24474" y2="45720"/>
                            <a14:foregroundMark x1="26004" y1="43424" x2="30593" y2="50104"/>
                            <a14:foregroundMark x1="34608" y1="74113" x2="21606" y2="62422"/>
                            <a14:foregroundMark x1="32122" y1="74530" x2="20268" y2="63257"/>
                            <a14:foregroundMark x1="16061" y1="60125" x2="10134" y2="50731"/>
                            <a14:foregroundMark x1="7648" y1="48017" x2="8031" y2="52192"/>
                            <a14:foregroundMark x1="58126" y1="15031" x2="58700" y2="30063"/>
                            <a14:foregroundMark x1="69216" y1="31524" x2="73805" y2="39666"/>
                            <a14:foregroundMark x1="83174" y1="44259" x2="75335" y2="49061"/>
                            <a14:foregroundMark x1="84704" y1="46138" x2="62715" y2="55950"/>
                            <a14:foregroundMark x1="75335" y1="62213" x2="64818" y2="65553"/>
                            <a14:foregroundMark x1="75717" y1="57411" x2="61377" y2="66388"/>
                            <a14:foregroundMark x1="76099" y1="59708" x2="65966" y2="64927"/>
                            <a14:foregroundMark x1="79350" y1="57203" x2="61568" y2="67641"/>
                            <a14:foregroundMark x1="79541" y1="56994" x2="60803" y2="68894"/>
                            <a14:foregroundMark x1="69216" y1="62422" x2="61185" y2="70355"/>
                            <a14:foregroundMark x1="71511" y1="65344" x2="49522" y2="78914"/>
                            <a14:foregroundMark x1="63671" y1="72234" x2="41491" y2="89979"/>
                            <a14:foregroundMark x1="43786" y1="82672" x2="42447" y2="80585"/>
                            <a14:foregroundMark x1="32505" y1="40710" x2="33078" y2="39457"/>
                            <a14:foregroundMark x1="33843" y1="37161" x2="34417" y2="36743"/>
                            <a14:foregroundMark x1="27533" y1="72234" x2="27533" y2="72234"/>
                            <a14:foregroundMark x1="25813" y1="71608" x2="25813" y2="71608"/>
                          </a14:backgroundRemoval>
                        </a14:imgEffect>
                      </a14:imgLayer>
                    </a14:imgProps>
                  </a:ext>
                </a:extLst>
              </a:blip>
              <a:srcRect r="2826" b="2340"/>
              <a:stretch/>
            </p:blipFill>
            <p:spPr>
              <a:xfrm rot="13120461">
                <a:off x="576830" y="860178"/>
                <a:ext cx="1351488" cy="1243968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E2E7DD4D-2410-A2E9-39A9-EF17B84785C0}"/>
                </a:ext>
              </a:extLst>
            </p:cNvPr>
            <p:cNvCxnSpPr>
              <a:cxnSpLocks/>
            </p:cNvCxnSpPr>
            <p:nvPr/>
          </p:nvCxnSpPr>
          <p:spPr>
            <a:xfrm rot="20720718" flipV="1">
              <a:off x="-331030" y="1834879"/>
              <a:ext cx="3073178" cy="3972"/>
            </a:xfrm>
            <a:prstGeom prst="line">
              <a:avLst/>
            </a:prstGeom>
            <a:ln w="19050" cap="flat" cmpd="sng" algn="ctr">
              <a:noFill/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1BF3B368-1377-08DF-5EDC-127DD37B7E0A}"/>
              </a:ext>
            </a:extLst>
          </p:cNvPr>
          <p:cNvCxnSpPr>
            <a:cxnSpLocks/>
          </p:cNvCxnSpPr>
          <p:nvPr/>
        </p:nvCxnSpPr>
        <p:spPr>
          <a:xfrm flipV="1">
            <a:off x="2534363" y="1055863"/>
            <a:ext cx="9539579" cy="25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81DDF1DF-E9C4-9AD2-CDFB-B7DE31BC70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728"/>
          <a:stretch/>
        </p:blipFill>
        <p:spPr>
          <a:xfrm>
            <a:off x="1280642" y="3060844"/>
            <a:ext cx="1257721" cy="111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968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D56774F-E4D4-F3EE-DB82-C89FE6EB7313}"/>
              </a:ext>
            </a:extLst>
          </p:cNvPr>
          <p:cNvSpPr txBox="1"/>
          <p:nvPr/>
        </p:nvSpPr>
        <p:spPr>
          <a:xfrm>
            <a:off x="737820" y="387259"/>
            <a:ext cx="30861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  short x;</a:t>
            </a:r>
          </a:p>
          <a:p>
            <a:r>
              <a:rPr lang="zh-CN" altLang="en-US" dirty="0"/>
              <a:t>存放变量起始地址为</a:t>
            </a:r>
            <a:r>
              <a:rPr lang="en-US" altLang="zh-CN" dirty="0"/>
              <a:t>:0x0010 </a:t>
            </a:r>
          </a:p>
          <a:p>
            <a:r>
              <a:rPr lang="zh-CN" altLang="en-US" dirty="0"/>
              <a:t> 变量占内存大小</a:t>
            </a:r>
            <a:r>
              <a:rPr lang="en-US" altLang="zh-CN" dirty="0"/>
              <a:t>16</a:t>
            </a:r>
            <a:r>
              <a:rPr lang="zh-CN" altLang="en-US" dirty="0"/>
              <a:t>位</a:t>
            </a:r>
            <a:endParaRPr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6DD2AA2-A7A2-BDEB-5F3E-6ADB432D65B3}"/>
              </a:ext>
            </a:extLst>
          </p:cNvPr>
          <p:cNvSpPr/>
          <p:nvPr/>
        </p:nvSpPr>
        <p:spPr>
          <a:xfrm>
            <a:off x="6420466" y="509740"/>
            <a:ext cx="871138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C6F3F61-BD2E-115B-3AFB-C9540D951180}"/>
              </a:ext>
            </a:extLst>
          </p:cNvPr>
          <p:cNvSpPr txBox="1"/>
          <p:nvPr/>
        </p:nvSpPr>
        <p:spPr>
          <a:xfrm>
            <a:off x="4544631" y="519555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起始地址</a:t>
            </a:r>
            <a:r>
              <a:rPr lang="en-US" altLang="zh-CN" dirty="0"/>
              <a:t>:0x0010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B92B41B-CDC2-8273-434E-D5BFD273DF47}"/>
              </a:ext>
            </a:extLst>
          </p:cNvPr>
          <p:cNvSpPr txBox="1"/>
          <p:nvPr/>
        </p:nvSpPr>
        <p:spPr>
          <a:xfrm>
            <a:off x="5463153" y="1100650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 0x0011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CD1D586-7984-DE95-B375-1C6144E60692}"/>
              </a:ext>
            </a:extLst>
          </p:cNvPr>
          <p:cNvSpPr/>
          <p:nvPr/>
        </p:nvSpPr>
        <p:spPr>
          <a:xfrm>
            <a:off x="6420466" y="1120667"/>
            <a:ext cx="871138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59195BE-2CB1-7F04-C2BE-5DE953AF498C}"/>
              </a:ext>
            </a:extLst>
          </p:cNvPr>
          <p:cNvSpPr txBox="1"/>
          <p:nvPr/>
        </p:nvSpPr>
        <p:spPr>
          <a:xfrm>
            <a:off x="1055839" y="1901746"/>
            <a:ext cx="2048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变量数值为</a:t>
            </a:r>
            <a:r>
              <a:rPr lang="en-US" altLang="zh-CN" dirty="0"/>
              <a:t>0x1122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C6E6C01-DC33-F0DE-8B75-9A8E0FC2A909}"/>
              </a:ext>
            </a:extLst>
          </p:cNvPr>
          <p:cNvSpPr txBox="1"/>
          <p:nvPr/>
        </p:nvSpPr>
        <p:spPr>
          <a:xfrm>
            <a:off x="7515073" y="509723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低地址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3659A1D-B3FE-4C44-F5B3-B49F0522B438}"/>
              </a:ext>
            </a:extLst>
          </p:cNvPr>
          <p:cNvSpPr txBox="1"/>
          <p:nvPr/>
        </p:nvSpPr>
        <p:spPr>
          <a:xfrm>
            <a:off x="7483968" y="1143038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高地址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7737177-D220-1461-7D67-611522BFAD9B}"/>
              </a:ext>
            </a:extLst>
          </p:cNvPr>
          <p:cNvSpPr txBox="1"/>
          <p:nvPr/>
        </p:nvSpPr>
        <p:spPr>
          <a:xfrm>
            <a:off x="3610217" y="98244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实际地址</a:t>
            </a: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89481C11-395C-6177-9FDC-D2D78A380114}"/>
              </a:ext>
            </a:extLst>
          </p:cNvPr>
          <p:cNvSpPr/>
          <p:nvPr/>
        </p:nvSpPr>
        <p:spPr>
          <a:xfrm>
            <a:off x="3673493" y="1263694"/>
            <a:ext cx="1028828" cy="157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2C8C590-5385-1BB8-EEA2-E6CF1112399E}"/>
              </a:ext>
            </a:extLst>
          </p:cNvPr>
          <p:cNvSpPr txBox="1"/>
          <p:nvPr/>
        </p:nvSpPr>
        <p:spPr>
          <a:xfrm>
            <a:off x="3328972" y="1751230"/>
            <a:ext cx="59802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/>
              <a:t>变量数值为</a:t>
            </a:r>
            <a:r>
              <a:rPr lang="en-US" altLang="zh-CN" sz="4400" dirty="0"/>
              <a:t>0x11   22</a:t>
            </a:r>
            <a:endParaRPr lang="zh-CN" altLang="en-US" sz="4400" dirty="0"/>
          </a:p>
        </p:txBody>
      </p:sp>
      <p:sp>
        <p:nvSpPr>
          <p:cNvPr id="29" name="左大括号 28">
            <a:extLst>
              <a:ext uri="{FF2B5EF4-FFF2-40B4-BE49-F238E27FC236}">
                <a16:creationId xmlns:a16="http://schemas.microsoft.com/office/drawing/2014/main" id="{E1300841-1E01-86B0-6766-DDA4ACFBEC71}"/>
              </a:ext>
            </a:extLst>
          </p:cNvPr>
          <p:cNvSpPr/>
          <p:nvPr/>
        </p:nvSpPr>
        <p:spPr>
          <a:xfrm rot="16200000">
            <a:off x="6591668" y="2203732"/>
            <a:ext cx="369332" cy="877162"/>
          </a:xfrm>
          <a:prstGeom prst="leftBrac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DD0991A-12E6-4AB4-D303-39876C81E071}"/>
              </a:ext>
            </a:extLst>
          </p:cNvPr>
          <p:cNvSpPr txBox="1"/>
          <p:nvPr/>
        </p:nvSpPr>
        <p:spPr>
          <a:xfrm>
            <a:off x="6337753" y="28059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高字节</a:t>
            </a:r>
          </a:p>
        </p:txBody>
      </p:sp>
      <p:sp>
        <p:nvSpPr>
          <p:cNvPr id="34" name="左大括号 33">
            <a:extLst>
              <a:ext uri="{FF2B5EF4-FFF2-40B4-BE49-F238E27FC236}">
                <a16:creationId xmlns:a16="http://schemas.microsoft.com/office/drawing/2014/main" id="{741AC81D-C727-7D8B-81DC-452C37C61A80}"/>
              </a:ext>
            </a:extLst>
          </p:cNvPr>
          <p:cNvSpPr/>
          <p:nvPr/>
        </p:nvSpPr>
        <p:spPr>
          <a:xfrm rot="16200000">
            <a:off x="7844864" y="2136405"/>
            <a:ext cx="369333" cy="1011815"/>
          </a:xfrm>
          <a:prstGeom prst="leftBrac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EB543A5-DE84-AFA0-7D6A-B8E62811267A}"/>
              </a:ext>
            </a:extLst>
          </p:cNvPr>
          <p:cNvSpPr txBox="1"/>
          <p:nvPr/>
        </p:nvSpPr>
        <p:spPr>
          <a:xfrm>
            <a:off x="7586448" y="2801919"/>
            <a:ext cx="2184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低字节</a:t>
            </a:r>
          </a:p>
        </p:txBody>
      </p:sp>
    </p:spTree>
    <p:extLst>
      <p:ext uri="{BB962C8B-B14F-4D97-AF65-F5344CB8AC3E}">
        <p14:creationId xmlns:p14="http://schemas.microsoft.com/office/powerpoint/2010/main" val="3044974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8CDA0324-2CDB-F4F4-0066-EBE6B7FAEAA0}"/>
              </a:ext>
            </a:extLst>
          </p:cNvPr>
          <p:cNvCxnSpPr/>
          <p:nvPr/>
        </p:nvCxnSpPr>
        <p:spPr>
          <a:xfrm>
            <a:off x="952198" y="3737264"/>
            <a:ext cx="98755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922F41EB-4322-EB5A-C681-C776FAF6E536}"/>
              </a:ext>
            </a:extLst>
          </p:cNvPr>
          <p:cNvSpPr/>
          <p:nvPr/>
        </p:nvSpPr>
        <p:spPr>
          <a:xfrm rot="5400000">
            <a:off x="3061718" y="3956905"/>
            <a:ext cx="1526946" cy="213023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5D053A02-03B2-3A75-71DA-ACCDFD3E2516}"/>
              </a:ext>
            </a:extLst>
          </p:cNvPr>
          <p:cNvSpPr/>
          <p:nvPr/>
        </p:nvSpPr>
        <p:spPr>
          <a:xfrm rot="5400000">
            <a:off x="2787867" y="3784855"/>
            <a:ext cx="285832" cy="55021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44FB0E8C-8E85-4D4D-B98E-67EF5E5C51CC}"/>
              </a:ext>
            </a:extLst>
          </p:cNvPr>
          <p:cNvSpPr/>
          <p:nvPr/>
        </p:nvSpPr>
        <p:spPr>
          <a:xfrm rot="5400000">
            <a:off x="2815688" y="5676011"/>
            <a:ext cx="285832" cy="55021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12320FF7-B81D-2881-C00D-803692C52731}"/>
              </a:ext>
            </a:extLst>
          </p:cNvPr>
          <p:cNvSpPr/>
          <p:nvPr/>
        </p:nvSpPr>
        <p:spPr>
          <a:xfrm rot="5400000">
            <a:off x="4555917" y="4922220"/>
            <a:ext cx="183033" cy="2177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AB6133BC-E360-C81E-7D3F-C860D55587B3}"/>
              </a:ext>
            </a:extLst>
          </p:cNvPr>
          <p:cNvSpPr/>
          <p:nvPr/>
        </p:nvSpPr>
        <p:spPr>
          <a:xfrm rot="5400000">
            <a:off x="3289616" y="4069146"/>
            <a:ext cx="231726" cy="61052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F39080A9-9FA9-1606-8AAB-AEF9B57FDAF3}"/>
              </a:ext>
            </a:extLst>
          </p:cNvPr>
          <p:cNvSpPr/>
          <p:nvPr/>
        </p:nvSpPr>
        <p:spPr>
          <a:xfrm rot="5400000">
            <a:off x="3284804" y="5366888"/>
            <a:ext cx="241349" cy="61052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974BB6A-C5DF-5D39-746F-F81519A33EE8}"/>
              </a:ext>
            </a:extLst>
          </p:cNvPr>
          <p:cNvSpPr/>
          <p:nvPr/>
        </p:nvSpPr>
        <p:spPr>
          <a:xfrm rot="5400000">
            <a:off x="2891696" y="4190898"/>
            <a:ext cx="98203" cy="92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4B20228-5476-10E5-260A-85CA5C877D30}"/>
              </a:ext>
            </a:extLst>
          </p:cNvPr>
          <p:cNvSpPr/>
          <p:nvPr/>
        </p:nvSpPr>
        <p:spPr>
          <a:xfrm rot="5400000">
            <a:off x="2900922" y="5732449"/>
            <a:ext cx="98203" cy="92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箭头: 右 27">
            <a:extLst>
              <a:ext uri="{FF2B5EF4-FFF2-40B4-BE49-F238E27FC236}">
                <a16:creationId xmlns:a16="http://schemas.microsoft.com/office/drawing/2014/main" id="{9C5C8D8B-A9AC-DF8A-18B1-FB8898F42AA9}"/>
              </a:ext>
            </a:extLst>
          </p:cNvPr>
          <p:cNvSpPr/>
          <p:nvPr/>
        </p:nvSpPr>
        <p:spPr>
          <a:xfrm>
            <a:off x="4007910" y="4847551"/>
            <a:ext cx="217734" cy="229020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9168646-1444-FA1B-E8CA-0882F2360154}"/>
              </a:ext>
            </a:extLst>
          </p:cNvPr>
          <p:cNvSpPr txBox="1"/>
          <p:nvPr/>
        </p:nvSpPr>
        <p:spPr>
          <a:xfrm rot="5400000">
            <a:off x="2251234" y="5959201"/>
            <a:ext cx="680571" cy="17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电机</a:t>
            </a:r>
            <a:r>
              <a:rPr lang="en-US" altLang="zh-CN" sz="1000" dirty="0"/>
              <a:t>1</a:t>
            </a:r>
            <a:endParaRPr lang="zh-CN" altLang="en-US" sz="10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A65F318-20F4-7895-1B40-EDC8EA0E99A4}"/>
              </a:ext>
            </a:extLst>
          </p:cNvPr>
          <p:cNvSpPr txBox="1"/>
          <p:nvPr/>
        </p:nvSpPr>
        <p:spPr>
          <a:xfrm rot="5400000">
            <a:off x="2282970" y="4013741"/>
            <a:ext cx="588626" cy="17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电机</a:t>
            </a:r>
            <a:r>
              <a:rPr lang="en-US" altLang="zh-CN" sz="1000" dirty="0"/>
              <a:t>2</a:t>
            </a:r>
            <a:endParaRPr lang="zh-CN" altLang="en-US" sz="10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178F72E-A629-D39B-0DDC-B217400AB5DC}"/>
              </a:ext>
            </a:extLst>
          </p:cNvPr>
          <p:cNvSpPr txBox="1"/>
          <p:nvPr/>
        </p:nvSpPr>
        <p:spPr>
          <a:xfrm>
            <a:off x="2698753" y="6049856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右边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CB0BABE-0C3C-B463-FC8D-3CA98C776B36}"/>
              </a:ext>
            </a:extLst>
          </p:cNvPr>
          <p:cNvSpPr txBox="1"/>
          <p:nvPr/>
        </p:nvSpPr>
        <p:spPr>
          <a:xfrm rot="5400000">
            <a:off x="10726406" y="4252709"/>
            <a:ext cx="4764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左边 </a:t>
            </a: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4B8DFCEF-6F9B-6A3B-F7CE-A6D75AD8608C}"/>
              </a:ext>
            </a:extLst>
          </p:cNvPr>
          <p:cNvGrpSpPr/>
          <p:nvPr/>
        </p:nvGrpSpPr>
        <p:grpSpPr>
          <a:xfrm>
            <a:off x="4677058" y="4586259"/>
            <a:ext cx="274720" cy="945975"/>
            <a:chOff x="5157705" y="3320023"/>
            <a:chExt cx="274720" cy="945975"/>
          </a:xfrm>
        </p:grpSpPr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767DA312-2F51-944A-CCFB-1397EDB09A48}"/>
                </a:ext>
              </a:extLst>
            </p:cNvPr>
            <p:cNvSpPr/>
            <p:nvPr/>
          </p:nvSpPr>
          <p:spPr>
            <a:xfrm>
              <a:off x="5157705" y="3320023"/>
              <a:ext cx="180937" cy="945975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圆柱体 48">
              <a:extLst>
                <a:ext uri="{FF2B5EF4-FFF2-40B4-BE49-F238E27FC236}">
                  <a16:creationId xmlns:a16="http://schemas.microsoft.com/office/drawing/2014/main" id="{DC267115-F173-00EF-61BA-B150CE1BDD43}"/>
                </a:ext>
              </a:extLst>
            </p:cNvPr>
            <p:cNvSpPr/>
            <p:nvPr/>
          </p:nvSpPr>
          <p:spPr>
            <a:xfrm rot="5400000">
              <a:off x="5134555" y="3476004"/>
              <a:ext cx="318340" cy="272040"/>
            </a:xfrm>
            <a:prstGeom prst="can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圆柱体 49">
              <a:extLst>
                <a:ext uri="{FF2B5EF4-FFF2-40B4-BE49-F238E27FC236}">
                  <a16:creationId xmlns:a16="http://schemas.microsoft.com/office/drawing/2014/main" id="{36F2EEAD-B0E1-9F84-7F1B-351C40EBE571}"/>
                </a:ext>
              </a:extLst>
            </p:cNvPr>
            <p:cNvSpPr/>
            <p:nvPr/>
          </p:nvSpPr>
          <p:spPr>
            <a:xfrm rot="5400000">
              <a:off x="5137235" y="3861757"/>
              <a:ext cx="318340" cy="272040"/>
            </a:xfrm>
            <a:prstGeom prst="can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EFD282F5-7D85-6176-62FF-3C4F22771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395975">
            <a:off x="3087893" y="4690618"/>
            <a:ext cx="702906" cy="64377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53D6FF3-1622-D9C8-4F38-FAC82638B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356" y="470911"/>
            <a:ext cx="4443403" cy="315518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DF53E56-A41E-A2A6-CB75-B4B3EE1128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52" t="6455" r="21284"/>
          <a:stretch/>
        </p:blipFill>
        <p:spPr>
          <a:xfrm>
            <a:off x="5699557" y="2504575"/>
            <a:ext cx="5565900" cy="1051885"/>
          </a:xfrm>
          <a:prstGeom prst="rect">
            <a:avLst/>
          </a:prstGeom>
        </p:spPr>
      </p:pic>
      <p:grpSp>
        <p:nvGrpSpPr>
          <p:cNvPr id="64" name="组合 63">
            <a:extLst>
              <a:ext uri="{FF2B5EF4-FFF2-40B4-BE49-F238E27FC236}">
                <a16:creationId xmlns:a16="http://schemas.microsoft.com/office/drawing/2014/main" id="{45FA2363-0C7E-C125-BA7D-918FAC3611A1}"/>
              </a:ext>
            </a:extLst>
          </p:cNvPr>
          <p:cNvGrpSpPr/>
          <p:nvPr/>
        </p:nvGrpSpPr>
        <p:grpSpPr>
          <a:xfrm rot="5400000">
            <a:off x="8416655" y="3893395"/>
            <a:ext cx="2462097" cy="2580058"/>
            <a:chOff x="8416655" y="3893395"/>
            <a:chExt cx="2462097" cy="2580058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9418607-2FAB-205B-8100-A31A973866B6}"/>
                </a:ext>
              </a:extLst>
            </p:cNvPr>
            <p:cNvSpPr/>
            <p:nvPr/>
          </p:nvSpPr>
          <p:spPr>
            <a:xfrm rot="5400000">
              <a:off x="8988692" y="4043270"/>
              <a:ext cx="1526946" cy="21302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D3F21DB4-3A7D-4828-C4AF-4BE684007FB1}"/>
                </a:ext>
              </a:extLst>
            </p:cNvPr>
            <p:cNvSpPr/>
            <p:nvPr/>
          </p:nvSpPr>
          <p:spPr>
            <a:xfrm rot="5400000">
              <a:off x="8714841" y="3871220"/>
              <a:ext cx="285832" cy="550212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8CE61516-64E0-CD2E-24F4-1B41CB48AF6E}"/>
                </a:ext>
              </a:extLst>
            </p:cNvPr>
            <p:cNvSpPr/>
            <p:nvPr/>
          </p:nvSpPr>
          <p:spPr>
            <a:xfrm rot="5400000">
              <a:off x="8742662" y="5762376"/>
              <a:ext cx="285832" cy="550212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15ABD8E9-15B3-2761-3F36-3B4EEBF7925D}"/>
                </a:ext>
              </a:extLst>
            </p:cNvPr>
            <p:cNvSpPr/>
            <p:nvPr/>
          </p:nvSpPr>
          <p:spPr>
            <a:xfrm rot="5400000">
              <a:off x="10482891" y="5008585"/>
              <a:ext cx="183033" cy="21773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25486465-68B1-0599-09F5-7AE570D64457}"/>
                </a:ext>
              </a:extLst>
            </p:cNvPr>
            <p:cNvSpPr/>
            <p:nvPr/>
          </p:nvSpPr>
          <p:spPr>
            <a:xfrm rot="5400000">
              <a:off x="9216590" y="4155511"/>
              <a:ext cx="231726" cy="61052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B26265EB-E4A7-DCDE-9DA8-4FE26FACA940}"/>
                </a:ext>
              </a:extLst>
            </p:cNvPr>
            <p:cNvSpPr/>
            <p:nvPr/>
          </p:nvSpPr>
          <p:spPr>
            <a:xfrm rot="5400000">
              <a:off x="9211778" y="5453253"/>
              <a:ext cx="241349" cy="61052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39B536F-8998-D65A-1A09-2F7DCDF2C8CE}"/>
                </a:ext>
              </a:extLst>
            </p:cNvPr>
            <p:cNvSpPr/>
            <p:nvPr/>
          </p:nvSpPr>
          <p:spPr>
            <a:xfrm rot="5400000">
              <a:off x="8818670" y="4277263"/>
              <a:ext cx="98203" cy="926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DB44925-AC1E-3A4D-BACC-768D4598656A}"/>
                </a:ext>
              </a:extLst>
            </p:cNvPr>
            <p:cNvSpPr/>
            <p:nvPr/>
          </p:nvSpPr>
          <p:spPr>
            <a:xfrm rot="5400000">
              <a:off x="8827896" y="5818814"/>
              <a:ext cx="98203" cy="926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箭头: 右 12">
              <a:extLst>
                <a:ext uri="{FF2B5EF4-FFF2-40B4-BE49-F238E27FC236}">
                  <a16:creationId xmlns:a16="http://schemas.microsoft.com/office/drawing/2014/main" id="{6C451733-E0CD-E32F-75B0-708EC687422D}"/>
                </a:ext>
              </a:extLst>
            </p:cNvPr>
            <p:cNvSpPr/>
            <p:nvPr/>
          </p:nvSpPr>
          <p:spPr>
            <a:xfrm>
              <a:off x="9934884" y="4933916"/>
              <a:ext cx="217734" cy="229020"/>
            </a:xfrm>
            <a:prstGeom prst="rightArrow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76ABC28-7968-936A-04BD-23B78D4F1FBE}"/>
                </a:ext>
              </a:extLst>
            </p:cNvPr>
            <p:cNvSpPr txBox="1"/>
            <p:nvPr/>
          </p:nvSpPr>
          <p:spPr>
            <a:xfrm rot="5400000">
              <a:off x="8178208" y="6045566"/>
              <a:ext cx="680571" cy="175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/>
                <a:t>电机</a:t>
              </a:r>
              <a:r>
                <a:rPr lang="en-US" altLang="zh-CN" sz="1000" dirty="0"/>
                <a:t>1</a:t>
              </a:r>
              <a:endParaRPr lang="zh-CN" altLang="en-US" sz="1000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9D23A31-67A6-5F0D-0C07-DE4015693EBF}"/>
                </a:ext>
              </a:extLst>
            </p:cNvPr>
            <p:cNvSpPr txBox="1"/>
            <p:nvPr/>
          </p:nvSpPr>
          <p:spPr>
            <a:xfrm rot="5400000">
              <a:off x="8209944" y="4100106"/>
              <a:ext cx="588626" cy="175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/>
                <a:t>电机</a:t>
              </a:r>
              <a:r>
                <a:rPr lang="en-US" altLang="zh-CN" sz="1000" dirty="0"/>
                <a:t>2</a:t>
              </a:r>
              <a:endParaRPr lang="zh-CN" altLang="en-US" sz="1000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596C6FA-A3CE-46D2-4527-E8681FAD510F}"/>
                </a:ext>
              </a:extLst>
            </p:cNvPr>
            <p:cNvSpPr txBox="1"/>
            <p:nvPr/>
          </p:nvSpPr>
          <p:spPr>
            <a:xfrm>
              <a:off x="8625727" y="6136221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/>
                <a:t>右边</a:t>
              </a: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6B44A2C7-4C6C-4BF2-D223-6646781FE781}"/>
                </a:ext>
              </a:extLst>
            </p:cNvPr>
            <p:cNvGrpSpPr/>
            <p:nvPr/>
          </p:nvGrpSpPr>
          <p:grpSpPr>
            <a:xfrm>
              <a:off x="10604032" y="4672624"/>
              <a:ext cx="274720" cy="945975"/>
              <a:chOff x="5157705" y="3320023"/>
              <a:chExt cx="274720" cy="945975"/>
            </a:xfrm>
          </p:grpSpPr>
          <p:sp>
            <p:nvSpPr>
              <p:cNvPr id="57" name="矩形: 圆角 56">
                <a:extLst>
                  <a:ext uri="{FF2B5EF4-FFF2-40B4-BE49-F238E27FC236}">
                    <a16:creationId xmlns:a16="http://schemas.microsoft.com/office/drawing/2014/main" id="{B3DC19BF-5D55-41E4-2D44-7CFADE86C639}"/>
                  </a:ext>
                </a:extLst>
              </p:cNvPr>
              <p:cNvSpPr/>
              <p:nvPr/>
            </p:nvSpPr>
            <p:spPr>
              <a:xfrm>
                <a:off x="5157705" y="3320023"/>
                <a:ext cx="180937" cy="945975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圆柱体 60">
                <a:extLst>
                  <a:ext uri="{FF2B5EF4-FFF2-40B4-BE49-F238E27FC236}">
                    <a16:creationId xmlns:a16="http://schemas.microsoft.com/office/drawing/2014/main" id="{8CD49DBE-606A-8936-02A5-BD78F8E6E033}"/>
                  </a:ext>
                </a:extLst>
              </p:cNvPr>
              <p:cNvSpPr/>
              <p:nvPr/>
            </p:nvSpPr>
            <p:spPr>
              <a:xfrm rot="5400000">
                <a:off x="5134555" y="3476004"/>
                <a:ext cx="318340" cy="272040"/>
              </a:xfrm>
              <a:prstGeom prst="can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圆柱体 61">
                <a:extLst>
                  <a:ext uri="{FF2B5EF4-FFF2-40B4-BE49-F238E27FC236}">
                    <a16:creationId xmlns:a16="http://schemas.microsoft.com/office/drawing/2014/main" id="{348F8A97-D154-BD0C-0078-7BEE3C591D1E}"/>
                  </a:ext>
                </a:extLst>
              </p:cNvPr>
              <p:cNvSpPr/>
              <p:nvPr/>
            </p:nvSpPr>
            <p:spPr>
              <a:xfrm rot="5400000">
                <a:off x="5137235" y="3861757"/>
                <a:ext cx="318340" cy="272040"/>
              </a:xfrm>
              <a:prstGeom prst="can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0F60277A-9762-19A2-A25E-E96507C8B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395975">
              <a:off x="9014867" y="4776983"/>
              <a:ext cx="702906" cy="643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1133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159BED97-91A7-3AF2-FA8D-2B46BA42E314}"/>
              </a:ext>
            </a:extLst>
          </p:cNvPr>
          <p:cNvSpPr/>
          <p:nvPr/>
        </p:nvSpPr>
        <p:spPr>
          <a:xfrm>
            <a:off x="1314450" y="2382752"/>
            <a:ext cx="9124949" cy="2346581"/>
          </a:xfrm>
          <a:custGeom>
            <a:avLst/>
            <a:gdLst>
              <a:gd name="connsiteX0" fmla="*/ 0 w 10444984"/>
              <a:gd name="connsiteY0" fmla="*/ 2403471 h 3401705"/>
              <a:gd name="connsiteX1" fmla="*/ 1028700 w 10444984"/>
              <a:gd name="connsiteY1" fmla="*/ 417509 h 3401705"/>
              <a:gd name="connsiteX2" fmla="*/ 4000500 w 10444984"/>
              <a:gd name="connsiteY2" fmla="*/ 17459 h 3401705"/>
              <a:gd name="connsiteX3" fmla="*/ 6819900 w 10444984"/>
              <a:gd name="connsiteY3" fmla="*/ 122234 h 3401705"/>
              <a:gd name="connsiteX4" fmla="*/ 8991600 w 10444984"/>
              <a:gd name="connsiteY4" fmla="*/ 574671 h 3401705"/>
              <a:gd name="connsiteX5" fmla="*/ 9967913 w 10444984"/>
              <a:gd name="connsiteY5" fmla="*/ 1665284 h 3401705"/>
              <a:gd name="connsiteX6" fmla="*/ 10415588 w 10444984"/>
              <a:gd name="connsiteY6" fmla="*/ 3284534 h 3401705"/>
              <a:gd name="connsiteX7" fmla="*/ 10406063 w 10444984"/>
              <a:gd name="connsiteY7" fmla="*/ 3284534 h 3401705"/>
              <a:gd name="connsiteX8" fmla="*/ 10439400 w 10444984"/>
              <a:gd name="connsiteY8" fmla="*/ 3360734 h 3401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44984" h="3401705">
                <a:moveTo>
                  <a:pt x="0" y="2403471"/>
                </a:moveTo>
                <a:cubicBezTo>
                  <a:pt x="180975" y="1609324"/>
                  <a:pt x="361950" y="815178"/>
                  <a:pt x="1028700" y="417509"/>
                </a:cubicBezTo>
                <a:cubicBezTo>
                  <a:pt x="1695450" y="19840"/>
                  <a:pt x="3035300" y="66671"/>
                  <a:pt x="4000500" y="17459"/>
                </a:cubicBezTo>
                <a:cubicBezTo>
                  <a:pt x="4965700" y="-31754"/>
                  <a:pt x="5988050" y="29365"/>
                  <a:pt x="6819900" y="122234"/>
                </a:cubicBezTo>
                <a:cubicBezTo>
                  <a:pt x="7651750" y="215103"/>
                  <a:pt x="8466931" y="317496"/>
                  <a:pt x="8991600" y="574671"/>
                </a:cubicBezTo>
                <a:cubicBezTo>
                  <a:pt x="9516269" y="831846"/>
                  <a:pt x="9730582" y="1213640"/>
                  <a:pt x="9967913" y="1665284"/>
                </a:cubicBezTo>
                <a:cubicBezTo>
                  <a:pt x="10205244" y="2116928"/>
                  <a:pt x="10415588" y="3284534"/>
                  <a:pt x="10415588" y="3284534"/>
                </a:cubicBezTo>
                <a:cubicBezTo>
                  <a:pt x="10488613" y="3554409"/>
                  <a:pt x="10402094" y="3271834"/>
                  <a:pt x="10406063" y="3284534"/>
                </a:cubicBezTo>
                <a:cubicBezTo>
                  <a:pt x="10410032" y="3297234"/>
                  <a:pt x="10424716" y="3328984"/>
                  <a:pt x="10439400" y="3360734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7BF390E2-F6B7-3DDC-E176-054C9C2585C5}"/>
              </a:ext>
            </a:extLst>
          </p:cNvPr>
          <p:cNvGrpSpPr/>
          <p:nvPr/>
        </p:nvGrpSpPr>
        <p:grpSpPr>
          <a:xfrm>
            <a:off x="1752601" y="941149"/>
            <a:ext cx="2350417" cy="2883206"/>
            <a:chOff x="3987229" y="950925"/>
            <a:chExt cx="2350417" cy="2883206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E899F345-E12E-54C3-D9A7-27965BE9E5D6}"/>
                </a:ext>
              </a:extLst>
            </p:cNvPr>
            <p:cNvGrpSpPr/>
            <p:nvPr/>
          </p:nvGrpSpPr>
          <p:grpSpPr>
            <a:xfrm>
              <a:off x="3987229" y="1262381"/>
              <a:ext cx="2350417" cy="2571750"/>
              <a:chOff x="2569843" y="551522"/>
              <a:chExt cx="2545875" cy="3125131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331BB702-707A-4CFD-1B84-A0D25D95A772}"/>
                  </a:ext>
                </a:extLst>
              </p:cNvPr>
              <p:cNvGrpSpPr/>
              <p:nvPr/>
            </p:nvGrpSpPr>
            <p:grpSpPr>
              <a:xfrm rot="5400000">
                <a:off x="2160968" y="960397"/>
                <a:ext cx="3125131" cy="2307381"/>
                <a:chOff x="842892" y="1249773"/>
                <a:chExt cx="3552003" cy="2993702"/>
              </a:xfrm>
            </p:grpSpPr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922F41EB-4322-EB5A-C681-C776FAF6E536}"/>
                    </a:ext>
                  </a:extLst>
                </p:cNvPr>
                <p:cNvSpPr/>
                <p:nvPr/>
              </p:nvSpPr>
              <p:spPr>
                <a:xfrm>
                  <a:off x="1335829" y="1249773"/>
                  <a:ext cx="2108959" cy="2993702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矩形: 圆角 18">
                  <a:extLst>
                    <a:ext uri="{FF2B5EF4-FFF2-40B4-BE49-F238E27FC236}">
                      <a16:creationId xmlns:a16="http://schemas.microsoft.com/office/drawing/2014/main" id="{5D053A02-03B2-3A75-71DA-ACCDFD3E2516}"/>
                    </a:ext>
                  </a:extLst>
                </p:cNvPr>
                <p:cNvSpPr/>
                <p:nvPr/>
              </p:nvSpPr>
              <p:spPr>
                <a:xfrm>
                  <a:off x="883544" y="1483327"/>
                  <a:ext cx="394780" cy="773235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" name="矩形: 圆角 20">
                  <a:extLst>
                    <a:ext uri="{FF2B5EF4-FFF2-40B4-BE49-F238E27FC236}">
                      <a16:creationId xmlns:a16="http://schemas.microsoft.com/office/drawing/2014/main" id="{44FB0E8C-8E85-4D4D-B98E-67EF5E5C51CC}"/>
                    </a:ext>
                  </a:extLst>
                </p:cNvPr>
                <p:cNvSpPr/>
                <p:nvPr/>
              </p:nvSpPr>
              <p:spPr>
                <a:xfrm>
                  <a:off x="3495536" y="1444229"/>
                  <a:ext cx="394780" cy="773235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" name="椭圆 21">
                  <a:extLst>
                    <a:ext uri="{FF2B5EF4-FFF2-40B4-BE49-F238E27FC236}">
                      <a16:creationId xmlns:a16="http://schemas.microsoft.com/office/drawing/2014/main" id="{12320FF7-B81D-2881-C00D-803692C52731}"/>
                    </a:ext>
                  </a:extLst>
                </p:cNvPr>
                <p:cNvSpPr/>
                <p:nvPr/>
              </p:nvSpPr>
              <p:spPr>
                <a:xfrm>
                  <a:off x="2237207" y="3937487"/>
                  <a:ext cx="252798" cy="305987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" name="矩形: 圆角 22">
                  <a:extLst>
                    <a:ext uri="{FF2B5EF4-FFF2-40B4-BE49-F238E27FC236}">
                      <a16:creationId xmlns:a16="http://schemas.microsoft.com/office/drawing/2014/main" id="{AB6133BC-E360-C81E-7D3F-C860D55587B3}"/>
                    </a:ext>
                  </a:extLst>
                </p:cNvPr>
                <p:cNvSpPr/>
                <p:nvPr/>
              </p:nvSpPr>
              <p:spPr>
                <a:xfrm>
                  <a:off x="1335828" y="2907462"/>
                  <a:ext cx="320051" cy="85800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" name="矩形: 圆角 23">
                  <a:extLst>
                    <a:ext uri="{FF2B5EF4-FFF2-40B4-BE49-F238E27FC236}">
                      <a16:creationId xmlns:a16="http://schemas.microsoft.com/office/drawing/2014/main" id="{F39080A9-9FA9-1606-8AAB-AEF9B57FDAF3}"/>
                    </a:ext>
                  </a:extLst>
                </p:cNvPr>
                <p:cNvSpPr/>
                <p:nvPr/>
              </p:nvSpPr>
              <p:spPr>
                <a:xfrm>
                  <a:off x="3121574" y="2907463"/>
                  <a:ext cx="333342" cy="85800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F974BB6A-C5DF-5D39-746F-F81519A33EE8}"/>
                    </a:ext>
                  </a:extLst>
                </p:cNvPr>
                <p:cNvSpPr/>
                <p:nvPr/>
              </p:nvSpPr>
              <p:spPr>
                <a:xfrm>
                  <a:off x="1257968" y="1790745"/>
                  <a:ext cx="135634" cy="13025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24B20228-5476-10E5-260A-85CA5C877D30}"/>
                    </a:ext>
                  </a:extLst>
                </p:cNvPr>
                <p:cNvSpPr/>
                <p:nvPr/>
              </p:nvSpPr>
              <p:spPr>
                <a:xfrm>
                  <a:off x="3387099" y="1777780"/>
                  <a:ext cx="135634" cy="13025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" name="箭头: 右 27">
                  <a:extLst>
                    <a:ext uri="{FF2B5EF4-FFF2-40B4-BE49-F238E27FC236}">
                      <a16:creationId xmlns:a16="http://schemas.microsoft.com/office/drawing/2014/main" id="{9C5C8D8B-A9AC-DF8A-18B1-FB8898F42AA9}"/>
                    </a:ext>
                  </a:extLst>
                </p:cNvPr>
                <p:cNvSpPr/>
                <p:nvPr/>
              </p:nvSpPr>
              <p:spPr>
                <a:xfrm rot="16200000">
                  <a:off x="2154499" y="2178691"/>
                  <a:ext cx="305990" cy="316313"/>
                </a:xfrm>
                <a:prstGeom prst="rightArrow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D9168646-1444-FA1B-E8CA-0882F2360154}"/>
                    </a:ext>
                  </a:extLst>
                </p:cNvPr>
                <p:cNvSpPr txBox="1"/>
                <p:nvPr/>
              </p:nvSpPr>
              <p:spPr>
                <a:xfrm>
                  <a:off x="3454916" y="2249069"/>
                  <a:ext cx="93997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/>
                    <a:t>电机</a:t>
                  </a:r>
                  <a:r>
                    <a:rPr lang="en-US" altLang="zh-CN" sz="1000" dirty="0"/>
                    <a:t>1</a:t>
                  </a:r>
                  <a:endParaRPr lang="zh-CN" altLang="en-US" sz="1000" dirty="0"/>
                </a:p>
              </p:txBody>
            </p:sp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2A65F318-20F4-7895-1B40-EDC8EA0E99A4}"/>
                    </a:ext>
                  </a:extLst>
                </p:cNvPr>
                <p:cNvSpPr txBox="1"/>
                <p:nvPr/>
              </p:nvSpPr>
              <p:spPr>
                <a:xfrm>
                  <a:off x="842892" y="2258937"/>
                  <a:ext cx="81298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/>
                    <a:t>电机</a:t>
                  </a:r>
                  <a:r>
                    <a:rPr lang="en-US" altLang="zh-CN" sz="1000" dirty="0"/>
                    <a:t>2</a:t>
                  </a:r>
                  <a:endParaRPr lang="zh-CN" altLang="en-US" sz="1000" dirty="0"/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06623B57-4CD6-A05B-A82C-FF604864AA58}"/>
                  </a:ext>
                </a:extLst>
              </p:cNvPr>
              <p:cNvGrpSpPr/>
              <p:nvPr/>
            </p:nvGrpSpPr>
            <p:grpSpPr>
              <a:xfrm>
                <a:off x="4747295" y="1010898"/>
                <a:ext cx="368423" cy="1800654"/>
                <a:chOff x="4747295" y="1010898"/>
                <a:chExt cx="368423" cy="1800654"/>
              </a:xfrm>
            </p:grpSpPr>
            <p:sp>
              <p:nvSpPr>
                <p:cNvPr id="14" name="矩形: 圆角 13">
                  <a:extLst>
                    <a:ext uri="{FF2B5EF4-FFF2-40B4-BE49-F238E27FC236}">
                      <a16:creationId xmlns:a16="http://schemas.microsoft.com/office/drawing/2014/main" id="{81D4EF30-FA53-F11B-1F88-E20E203DBF99}"/>
                    </a:ext>
                  </a:extLst>
                </p:cNvPr>
                <p:cNvSpPr/>
                <p:nvPr/>
              </p:nvSpPr>
              <p:spPr>
                <a:xfrm>
                  <a:off x="4747295" y="2699782"/>
                  <a:ext cx="368423" cy="11177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sz="1000" b="1" dirty="0"/>
                    <a:t>1</a:t>
                  </a:r>
                  <a:endParaRPr lang="zh-CN" altLang="en-US" sz="1000" b="1" dirty="0"/>
                </a:p>
              </p:txBody>
            </p:sp>
            <p:sp>
              <p:nvSpPr>
                <p:cNvPr id="15" name="矩形: 圆角 14">
                  <a:extLst>
                    <a:ext uri="{FF2B5EF4-FFF2-40B4-BE49-F238E27FC236}">
                      <a16:creationId xmlns:a16="http://schemas.microsoft.com/office/drawing/2014/main" id="{285BD1A2-FFE3-40EA-9979-46A6E62DCEE9}"/>
                    </a:ext>
                  </a:extLst>
                </p:cNvPr>
                <p:cNvSpPr/>
                <p:nvPr/>
              </p:nvSpPr>
              <p:spPr>
                <a:xfrm>
                  <a:off x="4747295" y="1010898"/>
                  <a:ext cx="368423" cy="136865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00" dirty="0"/>
                    <a:t>4</a:t>
                  </a:r>
                  <a:endParaRPr lang="zh-CN" altLang="en-US" sz="1000" dirty="0"/>
                </a:p>
              </p:txBody>
            </p:sp>
            <p:sp>
              <p:nvSpPr>
                <p:cNvPr id="16" name="矩形: 圆角 15">
                  <a:extLst>
                    <a:ext uri="{FF2B5EF4-FFF2-40B4-BE49-F238E27FC236}">
                      <a16:creationId xmlns:a16="http://schemas.microsoft.com/office/drawing/2014/main" id="{9E2F3284-DF3C-AE10-E5DA-C1F994DD6FEB}"/>
                    </a:ext>
                  </a:extLst>
                </p:cNvPr>
                <p:cNvSpPr/>
                <p:nvPr/>
              </p:nvSpPr>
              <p:spPr>
                <a:xfrm>
                  <a:off x="4747295" y="1581743"/>
                  <a:ext cx="368423" cy="11906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00" b="1" dirty="0"/>
                    <a:t>3</a:t>
                  </a:r>
                  <a:endParaRPr lang="zh-CN" altLang="en-US" sz="1000" b="1" dirty="0"/>
                </a:p>
              </p:txBody>
            </p:sp>
            <p:sp>
              <p:nvSpPr>
                <p:cNvPr id="17" name="矩形: 圆角 16">
                  <a:extLst>
                    <a:ext uri="{FF2B5EF4-FFF2-40B4-BE49-F238E27FC236}">
                      <a16:creationId xmlns:a16="http://schemas.microsoft.com/office/drawing/2014/main" id="{A1592970-599A-527D-1639-F6832A0FF1B5}"/>
                    </a:ext>
                  </a:extLst>
                </p:cNvPr>
                <p:cNvSpPr/>
                <p:nvPr/>
              </p:nvSpPr>
              <p:spPr>
                <a:xfrm>
                  <a:off x="4747295" y="2134789"/>
                  <a:ext cx="368423" cy="131014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sz="1000" dirty="0"/>
                    <a:t>2</a:t>
                  </a:r>
                  <a:endParaRPr lang="zh-CN" altLang="en-US" sz="1000" dirty="0"/>
                </a:p>
              </p:txBody>
            </p:sp>
          </p:grpSp>
        </p:grp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5178F72E-A629-D39B-0DDC-B217400AB5DC}"/>
                </a:ext>
              </a:extLst>
            </p:cNvPr>
            <p:cNvSpPr txBox="1"/>
            <p:nvPr/>
          </p:nvSpPr>
          <p:spPr>
            <a:xfrm>
              <a:off x="5376079" y="341720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右边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4CB0BABE-0C3C-B463-FC8D-3CA98C776B36}"/>
                </a:ext>
              </a:extLst>
            </p:cNvPr>
            <p:cNvSpPr txBox="1"/>
            <p:nvPr/>
          </p:nvSpPr>
          <p:spPr>
            <a:xfrm>
              <a:off x="5372240" y="95092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左边</a:t>
              </a:r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ECEFFC28-3860-CFE6-D4F9-21F42B0B2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365" y="693756"/>
            <a:ext cx="2466993" cy="1619262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05C8EFBC-F367-EC24-6CF3-CA220BBB6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256" y="3316109"/>
            <a:ext cx="9101204" cy="2686070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BAFBC7B3-694B-3B75-203D-CD5AD06E1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86" y="1108136"/>
            <a:ext cx="13412680" cy="429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07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1A2F8BA-B442-4221-B9D5-2422653B2E75}"/>
              </a:ext>
            </a:extLst>
          </p:cNvPr>
          <p:cNvSpPr txBox="1"/>
          <p:nvPr/>
        </p:nvSpPr>
        <p:spPr>
          <a:xfrm>
            <a:off x="682836" y="159110"/>
            <a:ext cx="1385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b="1" i="0" dirty="0">
              <a:solidFill>
                <a:srgbClr val="3C3C3C"/>
              </a:solidFill>
              <a:effectLst/>
              <a:latin typeface="tahoma" panose="020B0604030504040204" pitchFamily="34" charset="0"/>
            </a:endParaRPr>
          </a:p>
          <a:p>
            <a:endParaRPr lang="en-US" altLang="zh-CN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4679B1D-F8E9-2FC8-4F95-11168CE6FACE}"/>
              </a:ext>
            </a:extLst>
          </p:cNvPr>
          <p:cNvSpPr txBox="1"/>
          <p:nvPr/>
        </p:nvSpPr>
        <p:spPr>
          <a:xfrm>
            <a:off x="8352264" y="472758"/>
            <a:ext cx="1385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DAPLINK 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FF593FA-E440-6366-59F2-80FA48B71609}"/>
              </a:ext>
            </a:extLst>
          </p:cNvPr>
          <p:cNvSpPr txBox="1"/>
          <p:nvPr/>
        </p:nvSpPr>
        <p:spPr>
          <a:xfrm>
            <a:off x="1324240" y="485024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ST-LINK</a:t>
            </a:r>
            <a:endParaRPr lang="zh-CN" altLang="en-US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822A70-D7CE-9CDD-5DD1-D53A056D5CDA}"/>
              </a:ext>
            </a:extLst>
          </p:cNvPr>
          <p:cNvSpPr txBox="1"/>
          <p:nvPr/>
        </p:nvSpPr>
        <p:spPr>
          <a:xfrm>
            <a:off x="4099721" y="425688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USB-TTL  CH340</a:t>
            </a:r>
            <a:r>
              <a:rPr lang="zh-CN" altLang="en-US" b="1" dirty="0"/>
              <a:t>模块</a:t>
            </a:r>
          </a:p>
        </p:txBody>
      </p:sp>
      <p:sp>
        <p:nvSpPr>
          <p:cNvPr id="7" name="加号 6">
            <a:extLst>
              <a:ext uri="{FF2B5EF4-FFF2-40B4-BE49-F238E27FC236}">
                <a16:creationId xmlns:a16="http://schemas.microsoft.com/office/drawing/2014/main" id="{4C31174B-C3AD-9126-CAAB-C772FE0FA2BF}"/>
              </a:ext>
            </a:extLst>
          </p:cNvPr>
          <p:cNvSpPr/>
          <p:nvPr/>
        </p:nvSpPr>
        <p:spPr>
          <a:xfrm>
            <a:off x="2734609" y="206077"/>
            <a:ext cx="914400" cy="9144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号 7">
            <a:extLst>
              <a:ext uri="{FF2B5EF4-FFF2-40B4-BE49-F238E27FC236}">
                <a16:creationId xmlns:a16="http://schemas.microsoft.com/office/drawing/2014/main" id="{62FFEFE6-BAA9-531B-5E38-DFFB77A547B6}"/>
              </a:ext>
            </a:extLst>
          </p:cNvPr>
          <p:cNvSpPr/>
          <p:nvPr/>
        </p:nvSpPr>
        <p:spPr>
          <a:xfrm>
            <a:off x="6723381" y="217081"/>
            <a:ext cx="914400" cy="9144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9C7B207-9A62-2A6D-5EEB-7FA01C84A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002" y="842090"/>
            <a:ext cx="1856368" cy="157387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B6B21D4-2ABB-8DD9-3697-D9AECCADD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204" y="1120477"/>
            <a:ext cx="2145391" cy="143957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062C564-EA43-8627-3A78-E8F08162A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046" y="1131481"/>
            <a:ext cx="2097585" cy="165512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2DCF3E9-E2AD-BC91-02E2-5B2D14F26A8A}"/>
              </a:ext>
            </a:extLst>
          </p:cNvPr>
          <p:cNvSpPr txBox="1"/>
          <p:nvPr/>
        </p:nvSpPr>
        <p:spPr>
          <a:xfrm>
            <a:off x="397065" y="26163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功能：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946E73F-E8AC-6B09-AFC8-D6A75CB8E639}"/>
              </a:ext>
            </a:extLst>
          </p:cNvPr>
          <p:cNvSpPr txBox="1"/>
          <p:nvPr/>
        </p:nvSpPr>
        <p:spPr>
          <a:xfrm>
            <a:off x="1338863" y="261632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烧录与仿真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B29534E-2C41-0E31-9915-13E46934B05D}"/>
              </a:ext>
            </a:extLst>
          </p:cNvPr>
          <p:cNvSpPr txBox="1"/>
          <p:nvPr/>
        </p:nvSpPr>
        <p:spPr>
          <a:xfrm>
            <a:off x="4551517" y="2700846"/>
            <a:ext cx="127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串口通信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6EA8A9B-17BE-D10B-264B-234C67AA793A}"/>
              </a:ext>
            </a:extLst>
          </p:cNvPr>
          <p:cNvSpPr txBox="1"/>
          <p:nvPr/>
        </p:nvSpPr>
        <p:spPr>
          <a:xfrm>
            <a:off x="7326542" y="278660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烧录与仿真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C81A904-6B6E-97B7-67C8-EE1DC926809F}"/>
              </a:ext>
            </a:extLst>
          </p:cNvPr>
          <p:cNvSpPr txBox="1"/>
          <p:nvPr/>
        </p:nvSpPr>
        <p:spPr>
          <a:xfrm>
            <a:off x="9451017" y="2786606"/>
            <a:ext cx="127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串口通信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5973B53-C1CF-6A89-06A0-3E0A591B67E2}"/>
              </a:ext>
            </a:extLst>
          </p:cNvPr>
          <p:cNvSpPr txBox="1"/>
          <p:nvPr/>
        </p:nvSpPr>
        <p:spPr>
          <a:xfrm>
            <a:off x="178690" y="3605733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接     线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8ABF001-65F8-B646-CDE6-C626BA4D05B7}"/>
              </a:ext>
            </a:extLst>
          </p:cNvPr>
          <p:cNvSpPr txBox="1"/>
          <p:nvPr/>
        </p:nvSpPr>
        <p:spPr>
          <a:xfrm>
            <a:off x="177730" y="5662877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驱     动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1EC7AED-8F35-B2B4-5BB5-A716D16A4FC8}"/>
              </a:ext>
            </a:extLst>
          </p:cNvPr>
          <p:cNvSpPr txBox="1"/>
          <p:nvPr/>
        </p:nvSpPr>
        <p:spPr>
          <a:xfrm>
            <a:off x="1188903" y="5718830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需要安装</a:t>
            </a:r>
            <a:r>
              <a:rPr lang="en-US" altLang="zh-CN" dirty="0"/>
              <a:t>ST-LINK</a:t>
            </a:r>
            <a:r>
              <a:rPr lang="zh-CN" altLang="en-US" dirty="0"/>
              <a:t>驱动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026492E-09BD-7E79-D98E-96120FC3A105}"/>
              </a:ext>
            </a:extLst>
          </p:cNvPr>
          <p:cNvSpPr txBox="1"/>
          <p:nvPr/>
        </p:nvSpPr>
        <p:spPr>
          <a:xfrm>
            <a:off x="4521951" y="579087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需要驱动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EBDF55E-7E45-A6F4-7BC7-137DE341DF1C}"/>
              </a:ext>
            </a:extLst>
          </p:cNvPr>
          <p:cNvSpPr txBox="1"/>
          <p:nvPr/>
        </p:nvSpPr>
        <p:spPr>
          <a:xfrm>
            <a:off x="8491955" y="5847543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Win10 </a:t>
            </a:r>
            <a:r>
              <a:rPr lang="zh-CN" altLang="en-US" dirty="0"/>
              <a:t>不需要驱动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FEAB4EA-9A94-BA17-6B36-D0D21E99B3C5}"/>
              </a:ext>
            </a:extLst>
          </p:cNvPr>
          <p:cNvSpPr txBox="1"/>
          <p:nvPr/>
        </p:nvSpPr>
        <p:spPr>
          <a:xfrm>
            <a:off x="209352" y="4590487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Keil</a:t>
            </a:r>
            <a:r>
              <a:rPr lang="zh-CN" altLang="en-US" dirty="0"/>
              <a:t>设置</a:t>
            </a:r>
            <a:r>
              <a:rPr lang="en-US" altLang="zh-CN" dirty="0"/>
              <a:t>:</a:t>
            </a:r>
            <a:endParaRPr lang="zh-CN" altLang="en-US" dirty="0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D5B25DFE-80FA-3616-346E-0222201FE6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778" t="66005" r="1430" b="154"/>
          <a:stretch/>
        </p:blipFill>
        <p:spPr>
          <a:xfrm>
            <a:off x="7140288" y="4392655"/>
            <a:ext cx="3809406" cy="836815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69C53FF5-DD64-2C7B-1FA9-D0B663A57FC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475" r="7235" b="34842"/>
          <a:stretch/>
        </p:blipFill>
        <p:spPr>
          <a:xfrm>
            <a:off x="1253276" y="4106092"/>
            <a:ext cx="2669162" cy="1039017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6140FB4E-3160-BC7A-EEC8-0D28C0BE0246}"/>
              </a:ext>
            </a:extLst>
          </p:cNvPr>
          <p:cNvSpPr txBox="1"/>
          <p:nvPr/>
        </p:nvSpPr>
        <p:spPr>
          <a:xfrm>
            <a:off x="4723061" y="4606329"/>
            <a:ext cx="127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不需要</a:t>
            </a:r>
          </a:p>
        </p:txBody>
      </p:sp>
    </p:spTree>
    <p:extLst>
      <p:ext uri="{BB962C8B-B14F-4D97-AF65-F5344CB8AC3E}">
        <p14:creationId xmlns:p14="http://schemas.microsoft.com/office/powerpoint/2010/main" val="2939650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1A2F8BA-B442-4221-B9D5-2422653B2E75}"/>
              </a:ext>
            </a:extLst>
          </p:cNvPr>
          <p:cNvSpPr txBox="1"/>
          <p:nvPr/>
        </p:nvSpPr>
        <p:spPr>
          <a:xfrm>
            <a:off x="9044991" y="6032209"/>
            <a:ext cx="1385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b="1" i="0" dirty="0">
              <a:solidFill>
                <a:srgbClr val="3C3C3C"/>
              </a:solidFill>
              <a:effectLst/>
              <a:latin typeface="tahoma" panose="020B0604030504040204" pitchFamily="34" charset="0"/>
            </a:endParaRPr>
          </a:p>
          <a:p>
            <a:endParaRPr lang="en-US" altLang="zh-CN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3BD1EC1-97FE-6BB0-6EAA-B19549A5B1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61" t="19998" b="5175"/>
          <a:stretch/>
        </p:blipFill>
        <p:spPr>
          <a:xfrm>
            <a:off x="158226" y="4986217"/>
            <a:ext cx="4222865" cy="187178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8A694A0-0EDC-0E3B-FEC9-EBCAA829D919}"/>
              </a:ext>
            </a:extLst>
          </p:cNvPr>
          <p:cNvSpPr/>
          <p:nvPr/>
        </p:nvSpPr>
        <p:spPr>
          <a:xfrm>
            <a:off x="94212" y="3895973"/>
            <a:ext cx="1355611" cy="992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79B8387-3BB0-938C-AB75-A9B723617B0F}"/>
              </a:ext>
            </a:extLst>
          </p:cNvPr>
          <p:cNvSpPr txBox="1"/>
          <p:nvPr/>
        </p:nvSpPr>
        <p:spPr>
          <a:xfrm>
            <a:off x="807751" y="389597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SWD</a:t>
            </a:r>
            <a:endParaRPr lang="zh-CN" altLang="en-US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8E6A56A-9016-A622-F4B0-AF7B055A64DB}"/>
              </a:ext>
            </a:extLst>
          </p:cNvPr>
          <p:cNvSpPr txBox="1"/>
          <p:nvPr/>
        </p:nvSpPr>
        <p:spPr>
          <a:xfrm>
            <a:off x="807751" y="4188596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SCK</a:t>
            </a:r>
            <a:endParaRPr lang="zh-CN" altLang="en-US" b="1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FA47904-40E1-3E24-F258-EDE9E4C9577E}"/>
              </a:ext>
            </a:extLst>
          </p:cNvPr>
          <p:cNvSpPr txBox="1"/>
          <p:nvPr/>
        </p:nvSpPr>
        <p:spPr>
          <a:xfrm>
            <a:off x="807751" y="4481219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GND</a:t>
            </a:r>
            <a:endParaRPr lang="zh-CN" altLang="en-US" b="1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F7ACC05-A6A4-E8C2-E873-EC7E458DD139}"/>
              </a:ext>
            </a:extLst>
          </p:cNvPr>
          <p:cNvSpPr/>
          <p:nvPr/>
        </p:nvSpPr>
        <p:spPr>
          <a:xfrm>
            <a:off x="2066746" y="3847079"/>
            <a:ext cx="2314345" cy="1031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EC15769-0D4E-6885-06F5-8EE4C966E7E6}"/>
              </a:ext>
            </a:extLst>
          </p:cNvPr>
          <p:cNvSpPr txBox="1"/>
          <p:nvPr/>
        </p:nvSpPr>
        <p:spPr>
          <a:xfrm>
            <a:off x="2066746" y="395514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SWIO</a:t>
            </a:r>
            <a:endParaRPr lang="zh-CN" altLang="en-US" b="1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FF0899C-DD07-78A0-C201-15E919682718}"/>
              </a:ext>
            </a:extLst>
          </p:cNvPr>
          <p:cNvSpPr txBox="1"/>
          <p:nvPr/>
        </p:nvSpPr>
        <p:spPr>
          <a:xfrm>
            <a:off x="2066746" y="423562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SWCLK</a:t>
            </a:r>
            <a:endParaRPr lang="zh-CN" altLang="en-US" b="1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4066098-6FAC-0A91-1E8A-E864CA8E5B0E}"/>
              </a:ext>
            </a:extLst>
          </p:cNvPr>
          <p:cNvSpPr txBox="1"/>
          <p:nvPr/>
        </p:nvSpPr>
        <p:spPr>
          <a:xfrm>
            <a:off x="2066746" y="4516110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GND</a:t>
            </a:r>
            <a:endParaRPr lang="zh-CN" altLang="en-US" b="1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A5BD3F2-C01F-43AB-3722-DEC7E868DAE2}"/>
              </a:ext>
            </a:extLst>
          </p:cNvPr>
          <p:cNvSpPr txBox="1"/>
          <p:nvPr/>
        </p:nvSpPr>
        <p:spPr>
          <a:xfrm>
            <a:off x="118847" y="4205368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DAP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BF1A22C-C838-1621-D1F1-98866374BD95}"/>
              </a:ext>
            </a:extLst>
          </p:cNvPr>
          <p:cNvSpPr txBox="1"/>
          <p:nvPr/>
        </p:nvSpPr>
        <p:spPr>
          <a:xfrm>
            <a:off x="2888375" y="4158053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单片机核心板</a:t>
            </a:r>
            <a:endParaRPr lang="en-US" altLang="zh-CN" b="1" dirty="0">
              <a:solidFill>
                <a:schemeClr val="bg1"/>
              </a:solidFill>
            </a:endParaRPr>
          </a:p>
          <a:p>
            <a:endParaRPr lang="zh-CN" altLang="en-US" b="1" dirty="0">
              <a:solidFill>
                <a:schemeClr val="bg1"/>
              </a:solidFill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18B7318-B23F-04EC-C612-0A974A26EE09}"/>
              </a:ext>
            </a:extLst>
          </p:cNvPr>
          <p:cNvCxnSpPr>
            <a:cxnSpLocks/>
            <a:stCxn id="13" idx="3"/>
            <a:endCxn id="32" idx="1"/>
          </p:cNvCxnSpPr>
          <p:nvPr/>
        </p:nvCxnSpPr>
        <p:spPr>
          <a:xfrm>
            <a:off x="1505378" y="4080639"/>
            <a:ext cx="561368" cy="59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9D9871B4-E4EA-A014-6C69-9394F5A5B3EE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1443325" y="4390797"/>
            <a:ext cx="623421" cy="29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A1C8B5A0-4322-06E3-48B7-4B31361BC8FB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1443325" y="4700776"/>
            <a:ext cx="623421" cy="7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906FDC04-6576-5035-C2C4-221442208394}"/>
              </a:ext>
            </a:extLst>
          </p:cNvPr>
          <p:cNvSpPr/>
          <p:nvPr/>
        </p:nvSpPr>
        <p:spPr>
          <a:xfrm>
            <a:off x="4484059" y="3807543"/>
            <a:ext cx="2367665" cy="961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08CE4C5-B916-5B1E-CA72-9D89026266DF}"/>
              </a:ext>
            </a:extLst>
          </p:cNvPr>
          <p:cNvSpPr txBox="1"/>
          <p:nvPr/>
        </p:nvSpPr>
        <p:spPr>
          <a:xfrm>
            <a:off x="5854888" y="378661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SWCLK</a:t>
            </a:r>
            <a:endParaRPr lang="zh-CN" altLang="en-US" b="1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148D19C-D6B9-5A5C-CB33-CC351C96BAD0}"/>
              </a:ext>
            </a:extLst>
          </p:cNvPr>
          <p:cNvSpPr txBox="1"/>
          <p:nvPr/>
        </p:nvSpPr>
        <p:spPr>
          <a:xfrm>
            <a:off x="5854888" y="4079238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SWDIO</a:t>
            </a:r>
            <a:endParaRPr lang="zh-CN" altLang="en-US" b="1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80E76271-B930-9735-B7BF-46BF16657AA3}"/>
              </a:ext>
            </a:extLst>
          </p:cNvPr>
          <p:cNvSpPr txBox="1"/>
          <p:nvPr/>
        </p:nvSpPr>
        <p:spPr>
          <a:xfrm>
            <a:off x="6045037" y="4378858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GND</a:t>
            </a:r>
            <a:endParaRPr lang="zh-CN" altLang="en-US" b="1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0645002-E8B0-DF0F-1C2B-C39CB41513D8}"/>
              </a:ext>
            </a:extLst>
          </p:cNvPr>
          <p:cNvSpPr/>
          <p:nvPr/>
        </p:nvSpPr>
        <p:spPr>
          <a:xfrm>
            <a:off x="7113883" y="3737721"/>
            <a:ext cx="2314345" cy="1031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734C4170-B4A7-87C6-7C31-05D61DCB571A}"/>
              </a:ext>
            </a:extLst>
          </p:cNvPr>
          <p:cNvSpPr txBox="1"/>
          <p:nvPr/>
        </p:nvSpPr>
        <p:spPr>
          <a:xfrm>
            <a:off x="7113883" y="3845789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SWIO</a:t>
            </a:r>
            <a:endParaRPr lang="zh-CN" altLang="en-US" b="1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124499F-2546-2A5F-572D-BBC092A94B63}"/>
              </a:ext>
            </a:extLst>
          </p:cNvPr>
          <p:cNvSpPr txBox="1"/>
          <p:nvPr/>
        </p:nvSpPr>
        <p:spPr>
          <a:xfrm>
            <a:off x="7113883" y="412627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SWCLK</a:t>
            </a:r>
            <a:endParaRPr lang="zh-CN" altLang="en-US" b="1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A3B4F75-81DA-D9D3-574C-0D405C0CFE5B}"/>
              </a:ext>
            </a:extLst>
          </p:cNvPr>
          <p:cNvSpPr txBox="1"/>
          <p:nvPr/>
        </p:nvSpPr>
        <p:spPr>
          <a:xfrm>
            <a:off x="7113883" y="4406752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GND</a:t>
            </a:r>
            <a:endParaRPr lang="zh-CN" altLang="en-US" b="1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C6B65201-EA0F-8BC9-FAF9-BDC138FBEF2F}"/>
              </a:ext>
            </a:extLst>
          </p:cNvPr>
          <p:cNvSpPr txBox="1"/>
          <p:nvPr/>
        </p:nvSpPr>
        <p:spPr>
          <a:xfrm>
            <a:off x="4559998" y="4138412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ST-LINK V2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FACF9D8D-2FE2-36F0-C16D-A1AA63A91C11}"/>
              </a:ext>
            </a:extLst>
          </p:cNvPr>
          <p:cNvSpPr txBox="1"/>
          <p:nvPr/>
        </p:nvSpPr>
        <p:spPr>
          <a:xfrm>
            <a:off x="7935512" y="4048695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单片机核心板</a:t>
            </a:r>
            <a:endParaRPr lang="en-US" altLang="zh-CN" b="1" dirty="0">
              <a:solidFill>
                <a:schemeClr val="bg1"/>
              </a:solidFill>
            </a:endParaRPr>
          </a:p>
          <a:p>
            <a:endParaRPr lang="zh-CN" altLang="en-US" b="1" dirty="0">
              <a:solidFill>
                <a:schemeClr val="bg1"/>
              </a:solidFill>
            </a:endParaRP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56E42EBA-9969-F0B9-31ED-6EE19B5B9C94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6667093" y="4030454"/>
            <a:ext cx="446790" cy="280482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E229A995-3BC8-2585-EB2C-29306002939C}"/>
              </a:ext>
            </a:extLst>
          </p:cNvPr>
          <p:cNvCxnSpPr>
            <a:cxnSpLocks/>
          </p:cNvCxnSpPr>
          <p:nvPr/>
        </p:nvCxnSpPr>
        <p:spPr>
          <a:xfrm flipV="1">
            <a:off x="6589566" y="4577835"/>
            <a:ext cx="623421" cy="73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6DB670D6-88FE-BB29-65D8-2DB058548A94}"/>
              </a:ext>
            </a:extLst>
          </p:cNvPr>
          <p:cNvCxnSpPr>
            <a:cxnSpLocks/>
          </p:cNvCxnSpPr>
          <p:nvPr/>
        </p:nvCxnSpPr>
        <p:spPr>
          <a:xfrm flipV="1">
            <a:off x="6720032" y="4079238"/>
            <a:ext cx="450600" cy="239793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图片 69">
            <a:extLst>
              <a:ext uri="{FF2B5EF4-FFF2-40B4-BE49-F238E27FC236}">
                <a16:creationId xmlns:a16="http://schemas.microsoft.com/office/drawing/2014/main" id="{0F9BF64E-BB3B-7228-0C1A-8886820431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33" t="-2321"/>
          <a:stretch/>
        </p:blipFill>
        <p:spPr>
          <a:xfrm rot="16200000">
            <a:off x="5874147" y="3303917"/>
            <a:ext cx="2061026" cy="5047139"/>
          </a:xfrm>
          <a:prstGeom prst="rect">
            <a:avLst/>
          </a:prstGeom>
        </p:spPr>
      </p:pic>
      <p:sp>
        <p:nvSpPr>
          <p:cNvPr id="71" name="矩形 70">
            <a:extLst>
              <a:ext uri="{FF2B5EF4-FFF2-40B4-BE49-F238E27FC236}">
                <a16:creationId xmlns:a16="http://schemas.microsoft.com/office/drawing/2014/main" id="{7580A8F2-7F66-87ED-910F-112C1A64A0D3}"/>
              </a:ext>
            </a:extLst>
          </p:cNvPr>
          <p:cNvSpPr/>
          <p:nvPr/>
        </p:nvSpPr>
        <p:spPr>
          <a:xfrm>
            <a:off x="695421" y="178129"/>
            <a:ext cx="1910411" cy="992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5ECCF802-0DF9-35ED-ED34-0AAD59F4A443}"/>
              </a:ext>
            </a:extLst>
          </p:cNvPr>
          <p:cNvSpPr txBox="1"/>
          <p:nvPr/>
        </p:nvSpPr>
        <p:spPr>
          <a:xfrm>
            <a:off x="1897480" y="232768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A9T</a:t>
            </a:r>
            <a:endParaRPr lang="zh-CN" altLang="en-US" b="1" dirty="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6592361B-23AF-D07A-60FD-3AF796FB0BE4}"/>
              </a:ext>
            </a:extLst>
          </p:cNvPr>
          <p:cNvSpPr txBox="1"/>
          <p:nvPr/>
        </p:nvSpPr>
        <p:spPr>
          <a:xfrm>
            <a:off x="1799088" y="533096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A10R</a:t>
            </a:r>
            <a:endParaRPr lang="zh-CN" altLang="en-US" b="1" dirty="0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D3272D49-A011-741E-27B3-C6134AD12AE3}"/>
              </a:ext>
            </a:extLst>
          </p:cNvPr>
          <p:cNvSpPr txBox="1"/>
          <p:nvPr/>
        </p:nvSpPr>
        <p:spPr>
          <a:xfrm>
            <a:off x="1760382" y="792257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GND</a:t>
            </a:r>
            <a:endParaRPr lang="zh-CN" altLang="en-US" b="1" dirty="0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F13DAE38-30D0-82EF-DB6A-2CF7B355CAFA}"/>
              </a:ext>
            </a:extLst>
          </p:cNvPr>
          <p:cNvSpPr/>
          <p:nvPr/>
        </p:nvSpPr>
        <p:spPr>
          <a:xfrm>
            <a:off x="2829228" y="178128"/>
            <a:ext cx="1910411" cy="1004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34B6927E-33CB-83B8-7530-EF36FBE0A4F3}"/>
              </a:ext>
            </a:extLst>
          </p:cNvPr>
          <p:cNvSpPr txBox="1"/>
          <p:nvPr/>
        </p:nvSpPr>
        <p:spPr>
          <a:xfrm>
            <a:off x="2829228" y="259188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TX</a:t>
            </a:r>
            <a:endParaRPr lang="zh-CN" altLang="en-US" b="1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73AEB236-3BE4-61B5-A627-A6C20A228BB5}"/>
              </a:ext>
            </a:extLst>
          </p:cNvPr>
          <p:cNvSpPr txBox="1"/>
          <p:nvPr/>
        </p:nvSpPr>
        <p:spPr>
          <a:xfrm>
            <a:off x="2829228" y="539669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RX</a:t>
            </a:r>
            <a:endParaRPr lang="zh-CN" altLang="en-US" b="1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49ED946B-83B2-6CC5-EC81-BBC0EB5BAFCF}"/>
              </a:ext>
            </a:extLst>
          </p:cNvPr>
          <p:cNvSpPr txBox="1"/>
          <p:nvPr/>
        </p:nvSpPr>
        <p:spPr>
          <a:xfrm>
            <a:off x="2829228" y="820151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GND</a:t>
            </a:r>
            <a:endParaRPr lang="zh-CN" altLang="en-US" b="1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ACBD16EC-B304-DF52-1A35-D6382966208B}"/>
              </a:ext>
            </a:extLst>
          </p:cNvPr>
          <p:cNvSpPr txBox="1"/>
          <p:nvPr/>
        </p:nvSpPr>
        <p:spPr>
          <a:xfrm>
            <a:off x="836423" y="47835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小车底板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6091D18B-A3F7-9449-A6F4-4EC5C725B751}"/>
              </a:ext>
            </a:extLst>
          </p:cNvPr>
          <p:cNvSpPr txBox="1"/>
          <p:nvPr/>
        </p:nvSpPr>
        <p:spPr>
          <a:xfrm>
            <a:off x="3245286" y="302521"/>
            <a:ext cx="1406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USB TO TTL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CH340</a:t>
            </a:r>
            <a:r>
              <a:rPr lang="zh-CN" altLang="en-US" b="1" dirty="0">
                <a:solidFill>
                  <a:schemeClr val="bg1"/>
                </a:solidFill>
              </a:rPr>
              <a:t>模块</a:t>
            </a:r>
            <a:endParaRPr lang="en-US" altLang="zh-CN" b="1" dirty="0">
              <a:solidFill>
                <a:schemeClr val="bg1"/>
              </a:solidFill>
            </a:endParaRPr>
          </a:p>
          <a:p>
            <a:endParaRPr lang="zh-CN" altLang="en-US" b="1" dirty="0">
              <a:solidFill>
                <a:schemeClr val="bg1"/>
              </a:solidFill>
            </a:endParaRPr>
          </a:p>
        </p:txBody>
      </p: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B1A92EAE-6039-06EB-F56C-A66604F48986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2382438" y="443853"/>
            <a:ext cx="446790" cy="280482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0A7ADDAE-A10F-0C70-A668-A698D2F52AD0}"/>
              </a:ext>
            </a:extLst>
          </p:cNvPr>
          <p:cNvCxnSpPr>
            <a:cxnSpLocks/>
          </p:cNvCxnSpPr>
          <p:nvPr/>
        </p:nvCxnSpPr>
        <p:spPr>
          <a:xfrm flipV="1">
            <a:off x="2304911" y="991234"/>
            <a:ext cx="623421" cy="73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D718196B-7864-00B0-1885-FAC4597ED182}"/>
              </a:ext>
            </a:extLst>
          </p:cNvPr>
          <p:cNvCxnSpPr>
            <a:cxnSpLocks/>
          </p:cNvCxnSpPr>
          <p:nvPr/>
        </p:nvCxnSpPr>
        <p:spPr>
          <a:xfrm flipV="1">
            <a:off x="2435377" y="492637"/>
            <a:ext cx="450600" cy="239793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图片 85">
            <a:extLst>
              <a:ext uri="{FF2B5EF4-FFF2-40B4-BE49-F238E27FC236}">
                <a16:creationId xmlns:a16="http://schemas.microsoft.com/office/drawing/2014/main" id="{DBEC383D-8496-3B62-49E0-102738F68E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57"/>
          <a:stretch/>
        </p:blipFill>
        <p:spPr>
          <a:xfrm>
            <a:off x="1494157" y="1216311"/>
            <a:ext cx="2429046" cy="1438995"/>
          </a:xfrm>
          <a:prstGeom prst="rect">
            <a:avLst/>
          </a:prstGeom>
        </p:spPr>
      </p:pic>
      <p:sp>
        <p:nvSpPr>
          <p:cNvPr id="114" name="矩形 113">
            <a:extLst>
              <a:ext uri="{FF2B5EF4-FFF2-40B4-BE49-F238E27FC236}">
                <a16:creationId xmlns:a16="http://schemas.microsoft.com/office/drawing/2014/main" id="{37AE7B13-A5DB-2B39-9756-C91739C7634D}"/>
              </a:ext>
            </a:extLst>
          </p:cNvPr>
          <p:cNvSpPr/>
          <p:nvPr/>
        </p:nvSpPr>
        <p:spPr>
          <a:xfrm>
            <a:off x="6250302" y="168589"/>
            <a:ext cx="1910411" cy="992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97C22293-0887-7304-2B0B-F8ABEB8EF512}"/>
              </a:ext>
            </a:extLst>
          </p:cNvPr>
          <p:cNvSpPr txBox="1"/>
          <p:nvPr/>
        </p:nvSpPr>
        <p:spPr>
          <a:xfrm>
            <a:off x="7452361" y="22322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TX</a:t>
            </a:r>
            <a:endParaRPr lang="zh-CN" altLang="en-US" b="1" dirty="0"/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7AFA1C9C-5D0C-AA87-F102-C64FF79A55ED}"/>
              </a:ext>
            </a:extLst>
          </p:cNvPr>
          <p:cNvSpPr txBox="1"/>
          <p:nvPr/>
        </p:nvSpPr>
        <p:spPr>
          <a:xfrm>
            <a:off x="7520720" y="528243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RX</a:t>
            </a:r>
            <a:endParaRPr lang="zh-CN" altLang="en-US" b="1" dirty="0"/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1FFF61FF-BA6F-EF82-9759-5D073A2931AF}"/>
              </a:ext>
            </a:extLst>
          </p:cNvPr>
          <p:cNvSpPr txBox="1"/>
          <p:nvPr/>
        </p:nvSpPr>
        <p:spPr>
          <a:xfrm>
            <a:off x="7321158" y="815930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GND</a:t>
            </a:r>
            <a:endParaRPr lang="zh-CN" altLang="en-US" b="1" dirty="0"/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3F265DA8-8D85-BDF3-AED9-72151311D257}"/>
              </a:ext>
            </a:extLst>
          </p:cNvPr>
          <p:cNvSpPr/>
          <p:nvPr/>
        </p:nvSpPr>
        <p:spPr>
          <a:xfrm>
            <a:off x="8384109" y="168588"/>
            <a:ext cx="1910411" cy="1004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7801F164-383C-4708-ED30-0FA994FECD03}"/>
              </a:ext>
            </a:extLst>
          </p:cNvPr>
          <p:cNvSpPr txBox="1"/>
          <p:nvPr/>
        </p:nvSpPr>
        <p:spPr>
          <a:xfrm>
            <a:off x="6391304" y="468819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DAP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59F9764A-B932-042D-67A0-68955290784F}"/>
              </a:ext>
            </a:extLst>
          </p:cNvPr>
          <p:cNvSpPr txBox="1"/>
          <p:nvPr/>
        </p:nvSpPr>
        <p:spPr>
          <a:xfrm>
            <a:off x="8910396" y="4954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小车底板</a:t>
            </a:r>
          </a:p>
        </p:txBody>
      </p: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17F97AE9-D8A5-46D6-817D-E967DE343A85}"/>
              </a:ext>
            </a:extLst>
          </p:cNvPr>
          <p:cNvCxnSpPr>
            <a:cxnSpLocks/>
          </p:cNvCxnSpPr>
          <p:nvPr/>
        </p:nvCxnSpPr>
        <p:spPr>
          <a:xfrm>
            <a:off x="7937319" y="434313"/>
            <a:ext cx="446790" cy="280482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2B63C4D2-7FB2-6B88-C6F6-EC8CEEEC9727}"/>
              </a:ext>
            </a:extLst>
          </p:cNvPr>
          <p:cNvCxnSpPr>
            <a:cxnSpLocks/>
          </p:cNvCxnSpPr>
          <p:nvPr/>
        </p:nvCxnSpPr>
        <p:spPr>
          <a:xfrm flipV="1">
            <a:off x="7859792" y="981694"/>
            <a:ext cx="623421" cy="73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59F59F1F-EF78-F9B1-41E3-C3525AF2FB58}"/>
              </a:ext>
            </a:extLst>
          </p:cNvPr>
          <p:cNvCxnSpPr>
            <a:cxnSpLocks/>
            <a:endCxn id="145" idx="1"/>
          </p:cNvCxnSpPr>
          <p:nvPr/>
        </p:nvCxnSpPr>
        <p:spPr>
          <a:xfrm flipV="1">
            <a:off x="7990258" y="425726"/>
            <a:ext cx="522709" cy="297164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图片 140">
            <a:extLst>
              <a:ext uri="{FF2B5EF4-FFF2-40B4-BE49-F238E27FC236}">
                <a16:creationId xmlns:a16="http://schemas.microsoft.com/office/drawing/2014/main" id="{586BD25D-D5B0-0767-5E47-BF1734A0AB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726" t="8175" r="20203" b="6143"/>
          <a:stretch/>
        </p:blipFill>
        <p:spPr>
          <a:xfrm rot="16200000">
            <a:off x="7593092" y="-48132"/>
            <a:ext cx="1269483" cy="3823973"/>
          </a:xfrm>
          <a:prstGeom prst="rect">
            <a:avLst/>
          </a:prstGeom>
        </p:spPr>
      </p:pic>
      <p:sp>
        <p:nvSpPr>
          <p:cNvPr id="145" name="文本框 144">
            <a:extLst>
              <a:ext uri="{FF2B5EF4-FFF2-40B4-BE49-F238E27FC236}">
                <a16:creationId xmlns:a16="http://schemas.microsoft.com/office/drawing/2014/main" id="{A35D9569-BC44-887E-C17D-1C49ED0D2F92}"/>
              </a:ext>
            </a:extLst>
          </p:cNvPr>
          <p:cNvSpPr txBox="1"/>
          <p:nvPr/>
        </p:nvSpPr>
        <p:spPr>
          <a:xfrm>
            <a:off x="8512967" y="241060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A9T</a:t>
            </a:r>
            <a:endParaRPr lang="zh-CN" altLang="en-US" b="1" dirty="0"/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02C41D47-E2AB-301F-78E5-6040DD896A65}"/>
              </a:ext>
            </a:extLst>
          </p:cNvPr>
          <p:cNvSpPr txBox="1"/>
          <p:nvPr/>
        </p:nvSpPr>
        <p:spPr>
          <a:xfrm>
            <a:off x="8414575" y="541388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A10R</a:t>
            </a:r>
            <a:endParaRPr lang="zh-CN" altLang="en-US" b="1" dirty="0"/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F784908D-4C73-3CC6-A929-E4F6AD9BAA75}"/>
              </a:ext>
            </a:extLst>
          </p:cNvPr>
          <p:cNvSpPr txBox="1"/>
          <p:nvPr/>
        </p:nvSpPr>
        <p:spPr>
          <a:xfrm>
            <a:off x="8375869" y="800549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GND</a:t>
            </a:r>
            <a:endParaRPr lang="zh-CN" altLang="en-US" b="1" dirty="0"/>
          </a:p>
        </p:txBody>
      </p:sp>
      <p:pic>
        <p:nvPicPr>
          <p:cNvPr id="153" name="图片 152">
            <a:extLst>
              <a:ext uri="{FF2B5EF4-FFF2-40B4-BE49-F238E27FC236}">
                <a16:creationId xmlns:a16="http://schemas.microsoft.com/office/drawing/2014/main" id="{EA59D88A-6646-4A5D-99C1-1D6EED412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2759" y="3016147"/>
            <a:ext cx="2681307" cy="373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43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D56774F-E4D4-F3EE-DB82-C89FE6EB7313}"/>
              </a:ext>
            </a:extLst>
          </p:cNvPr>
          <p:cNvSpPr txBox="1"/>
          <p:nvPr/>
        </p:nvSpPr>
        <p:spPr>
          <a:xfrm>
            <a:off x="0" y="29942"/>
            <a:ext cx="30861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  short x;</a:t>
            </a:r>
          </a:p>
          <a:p>
            <a:r>
              <a:rPr lang="zh-CN" altLang="en-US" dirty="0"/>
              <a:t>存放变量起始地址为</a:t>
            </a:r>
            <a:r>
              <a:rPr lang="en-US" altLang="zh-CN" dirty="0"/>
              <a:t>:0x0010 </a:t>
            </a:r>
          </a:p>
          <a:p>
            <a:r>
              <a:rPr lang="zh-CN" altLang="en-US" dirty="0"/>
              <a:t> 变量占内存大小</a:t>
            </a:r>
            <a:r>
              <a:rPr lang="en-US" altLang="zh-CN" dirty="0"/>
              <a:t>16</a:t>
            </a:r>
            <a:r>
              <a:rPr lang="zh-CN" altLang="en-US" dirty="0"/>
              <a:t>位</a:t>
            </a:r>
            <a:endParaRPr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6DD2AA2-A7A2-BDEB-5F3E-6ADB432D65B3}"/>
              </a:ext>
            </a:extLst>
          </p:cNvPr>
          <p:cNvSpPr/>
          <p:nvPr/>
        </p:nvSpPr>
        <p:spPr>
          <a:xfrm>
            <a:off x="5682646" y="152423"/>
            <a:ext cx="871138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C6F3F61-BD2E-115B-3AFB-C9540D951180}"/>
              </a:ext>
            </a:extLst>
          </p:cNvPr>
          <p:cNvSpPr txBox="1"/>
          <p:nvPr/>
        </p:nvSpPr>
        <p:spPr>
          <a:xfrm>
            <a:off x="3806811" y="162238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起始地址</a:t>
            </a:r>
            <a:r>
              <a:rPr lang="en-US" altLang="zh-CN" dirty="0"/>
              <a:t>:0x0010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B92B41B-CDC2-8273-434E-D5BFD273DF47}"/>
              </a:ext>
            </a:extLst>
          </p:cNvPr>
          <p:cNvSpPr txBox="1"/>
          <p:nvPr/>
        </p:nvSpPr>
        <p:spPr>
          <a:xfrm>
            <a:off x="4725333" y="74333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 0x0011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CD1D586-7984-DE95-B375-1C6144E60692}"/>
              </a:ext>
            </a:extLst>
          </p:cNvPr>
          <p:cNvSpPr/>
          <p:nvPr/>
        </p:nvSpPr>
        <p:spPr>
          <a:xfrm>
            <a:off x="5682646" y="763350"/>
            <a:ext cx="871138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59195BE-2CB1-7F04-C2BE-5DE953AF498C}"/>
              </a:ext>
            </a:extLst>
          </p:cNvPr>
          <p:cNvSpPr txBox="1"/>
          <p:nvPr/>
        </p:nvSpPr>
        <p:spPr>
          <a:xfrm>
            <a:off x="318019" y="1544429"/>
            <a:ext cx="2048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变量数值为</a:t>
            </a:r>
            <a:r>
              <a:rPr lang="en-US" altLang="zh-CN" dirty="0"/>
              <a:t>0x1122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C6E6C01-DC33-F0DE-8B75-9A8E0FC2A909}"/>
              </a:ext>
            </a:extLst>
          </p:cNvPr>
          <p:cNvSpPr txBox="1"/>
          <p:nvPr/>
        </p:nvSpPr>
        <p:spPr>
          <a:xfrm>
            <a:off x="6777253" y="152406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</a:t>
            </a:r>
            <a:r>
              <a:rPr lang="zh-CN" altLang="en-US" dirty="0"/>
              <a:t>低地址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3659A1D-B3FE-4C44-F5B3-B49F0522B438}"/>
              </a:ext>
            </a:extLst>
          </p:cNvPr>
          <p:cNvSpPr txBox="1"/>
          <p:nvPr/>
        </p:nvSpPr>
        <p:spPr>
          <a:xfrm>
            <a:off x="6707355" y="735987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</a:t>
            </a:r>
            <a:r>
              <a:rPr lang="zh-CN" altLang="en-US" dirty="0"/>
              <a:t>高地址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7737177-D220-1461-7D67-611522BFAD9B}"/>
              </a:ext>
            </a:extLst>
          </p:cNvPr>
          <p:cNvSpPr txBox="1"/>
          <p:nvPr/>
        </p:nvSpPr>
        <p:spPr>
          <a:xfrm>
            <a:off x="2872397" y="62512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实际地址</a:t>
            </a: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89481C11-395C-6177-9FDC-D2D78A380114}"/>
              </a:ext>
            </a:extLst>
          </p:cNvPr>
          <p:cNvSpPr/>
          <p:nvPr/>
        </p:nvSpPr>
        <p:spPr>
          <a:xfrm>
            <a:off x="2935673" y="906377"/>
            <a:ext cx="1028828" cy="157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2C8C590-5385-1BB8-EEA2-E6CF1112399E}"/>
              </a:ext>
            </a:extLst>
          </p:cNvPr>
          <p:cNvSpPr txBox="1"/>
          <p:nvPr/>
        </p:nvSpPr>
        <p:spPr>
          <a:xfrm>
            <a:off x="2591152" y="1393913"/>
            <a:ext cx="59802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/>
              <a:t>变量数值为</a:t>
            </a:r>
            <a:r>
              <a:rPr lang="en-US" altLang="zh-CN" sz="4400" dirty="0"/>
              <a:t>0x11   22</a:t>
            </a:r>
            <a:endParaRPr lang="zh-CN" altLang="en-US" sz="4400" dirty="0"/>
          </a:p>
        </p:txBody>
      </p:sp>
      <p:sp>
        <p:nvSpPr>
          <p:cNvPr id="29" name="左大括号 28">
            <a:extLst>
              <a:ext uri="{FF2B5EF4-FFF2-40B4-BE49-F238E27FC236}">
                <a16:creationId xmlns:a16="http://schemas.microsoft.com/office/drawing/2014/main" id="{E1300841-1E01-86B0-6766-DDA4ACFBEC71}"/>
              </a:ext>
            </a:extLst>
          </p:cNvPr>
          <p:cNvSpPr/>
          <p:nvPr/>
        </p:nvSpPr>
        <p:spPr>
          <a:xfrm rot="16200000">
            <a:off x="5853848" y="1846415"/>
            <a:ext cx="369332" cy="877162"/>
          </a:xfrm>
          <a:prstGeom prst="leftBrac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DD0991A-12E6-4AB4-D303-39876C81E071}"/>
              </a:ext>
            </a:extLst>
          </p:cNvPr>
          <p:cNvSpPr txBox="1"/>
          <p:nvPr/>
        </p:nvSpPr>
        <p:spPr>
          <a:xfrm>
            <a:off x="5599933" y="244862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高字节</a:t>
            </a:r>
          </a:p>
        </p:txBody>
      </p:sp>
      <p:sp>
        <p:nvSpPr>
          <p:cNvPr id="34" name="左大括号 33">
            <a:extLst>
              <a:ext uri="{FF2B5EF4-FFF2-40B4-BE49-F238E27FC236}">
                <a16:creationId xmlns:a16="http://schemas.microsoft.com/office/drawing/2014/main" id="{741AC81D-C727-7D8B-81DC-452C37C61A80}"/>
              </a:ext>
            </a:extLst>
          </p:cNvPr>
          <p:cNvSpPr/>
          <p:nvPr/>
        </p:nvSpPr>
        <p:spPr>
          <a:xfrm rot="16200000">
            <a:off x="7107044" y="1779088"/>
            <a:ext cx="369333" cy="1011815"/>
          </a:xfrm>
          <a:prstGeom prst="leftBrac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EB543A5-DE84-AFA0-7D6A-B8E62811267A}"/>
              </a:ext>
            </a:extLst>
          </p:cNvPr>
          <p:cNvSpPr txBox="1"/>
          <p:nvPr/>
        </p:nvSpPr>
        <p:spPr>
          <a:xfrm>
            <a:off x="6848628" y="2444602"/>
            <a:ext cx="2184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低字节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540ADC0-C338-84E5-E18A-3DDB6B49F4CA}"/>
              </a:ext>
            </a:extLst>
          </p:cNvPr>
          <p:cNvSpPr/>
          <p:nvPr/>
        </p:nvSpPr>
        <p:spPr>
          <a:xfrm>
            <a:off x="1924660" y="3681885"/>
            <a:ext cx="871138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DFB151-CDCE-DD69-1E3B-D3F9DF1050FE}"/>
              </a:ext>
            </a:extLst>
          </p:cNvPr>
          <p:cNvSpPr txBox="1"/>
          <p:nvPr/>
        </p:nvSpPr>
        <p:spPr>
          <a:xfrm>
            <a:off x="48825" y="3691700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起始地址</a:t>
            </a:r>
            <a:r>
              <a:rPr lang="en-US" altLang="zh-CN" dirty="0"/>
              <a:t>:0x0010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12D5DE-A1E2-C3E7-53E0-C956120D017B}"/>
              </a:ext>
            </a:extLst>
          </p:cNvPr>
          <p:cNvSpPr txBox="1"/>
          <p:nvPr/>
        </p:nvSpPr>
        <p:spPr>
          <a:xfrm>
            <a:off x="2719313" y="3690048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</a:t>
            </a:r>
            <a:r>
              <a:rPr lang="zh-CN" altLang="en-US" dirty="0"/>
              <a:t>低地址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2B7CC6B-D080-7378-2DD5-8DD6BAB4242F}"/>
              </a:ext>
            </a:extLst>
          </p:cNvPr>
          <p:cNvSpPr txBox="1"/>
          <p:nvPr/>
        </p:nvSpPr>
        <p:spPr>
          <a:xfrm>
            <a:off x="2057455" y="3660844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0x11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D8C8FFE-C31C-2E98-A0C9-9BAAD02B2F63}"/>
              </a:ext>
            </a:extLst>
          </p:cNvPr>
          <p:cNvSpPr txBox="1"/>
          <p:nvPr/>
        </p:nvSpPr>
        <p:spPr>
          <a:xfrm>
            <a:off x="1914418" y="33795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高字节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092D62-6F60-74DC-EC72-EDB1BF953646}"/>
              </a:ext>
            </a:extLst>
          </p:cNvPr>
          <p:cNvSpPr txBox="1"/>
          <p:nvPr/>
        </p:nvSpPr>
        <p:spPr>
          <a:xfrm>
            <a:off x="924660" y="4315137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 0x0011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9210D43-5B4D-415D-10C2-3229DEFA3725}"/>
              </a:ext>
            </a:extLst>
          </p:cNvPr>
          <p:cNvSpPr/>
          <p:nvPr/>
        </p:nvSpPr>
        <p:spPr>
          <a:xfrm>
            <a:off x="1881973" y="4335154"/>
            <a:ext cx="871138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94A1EEC-9E05-BDEE-EA82-705B0B8E02DA}"/>
              </a:ext>
            </a:extLst>
          </p:cNvPr>
          <p:cNvSpPr txBox="1"/>
          <p:nvPr/>
        </p:nvSpPr>
        <p:spPr>
          <a:xfrm>
            <a:off x="2650631" y="4357525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</a:t>
            </a:r>
            <a:r>
              <a:rPr lang="zh-CN" altLang="en-US" dirty="0"/>
              <a:t>高地址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2F30BFF-3AC6-664A-62A3-C6D0AECEE10F}"/>
              </a:ext>
            </a:extLst>
          </p:cNvPr>
          <p:cNvSpPr txBox="1"/>
          <p:nvPr/>
        </p:nvSpPr>
        <p:spPr>
          <a:xfrm>
            <a:off x="1833995" y="4059380"/>
            <a:ext cx="919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低字节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5ABDD26-BA21-69B0-9D8A-692E26557DA8}"/>
              </a:ext>
            </a:extLst>
          </p:cNvPr>
          <p:cNvSpPr txBox="1"/>
          <p:nvPr/>
        </p:nvSpPr>
        <p:spPr>
          <a:xfrm>
            <a:off x="1983034" y="4366960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0x22</a:t>
            </a:r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9D96E60-744D-896B-CB8A-61513062F9C1}"/>
              </a:ext>
            </a:extLst>
          </p:cNvPr>
          <p:cNvSpPr/>
          <p:nvPr/>
        </p:nvSpPr>
        <p:spPr>
          <a:xfrm>
            <a:off x="1924660" y="5222401"/>
            <a:ext cx="871138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8B32CB5-1636-D93E-BDEB-D19DB5E914B0}"/>
              </a:ext>
            </a:extLst>
          </p:cNvPr>
          <p:cNvSpPr txBox="1"/>
          <p:nvPr/>
        </p:nvSpPr>
        <p:spPr>
          <a:xfrm>
            <a:off x="48825" y="5232216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起始地址</a:t>
            </a:r>
            <a:r>
              <a:rPr lang="en-US" altLang="zh-CN" dirty="0"/>
              <a:t>:0x0010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876F1A0-FC00-9DBF-8804-232850576AC9}"/>
              </a:ext>
            </a:extLst>
          </p:cNvPr>
          <p:cNvSpPr txBox="1"/>
          <p:nvPr/>
        </p:nvSpPr>
        <p:spPr>
          <a:xfrm>
            <a:off x="2719313" y="5234430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</a:t>
            </a:r>
            <a:r>
              <a:rPr lang="zh-CN" altLang="en-US" dirty="0"/>
              <a:t>低地址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AD98928-977D-E8A2-9EFB-9389419B654D}"/>
              </a:ext>
            </a:extLst>
          </p:cNvPr>
          <p:cNvSpPr txBox="1"/>
          <p:nvPr/>
        </p:nvSpPr>
        <p:spPr>
          <a:xfrm>
            <a:off x="2057455" y="5201360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0x22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9D0A0EF-4E3C-6EB7-06E9-98850102E440}"/>
              </a:ext>
            </a:extLst>
          </p:cNvPr>
          <p:cNvSpPr txBox="1"/>
          <p:nvPr/>
        </p:nvSpPr>
        <p:spPr>
          <a:xfrm>
            <a:off x="1914418" y="492011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低字节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F14CD55-9D9A-3786-2543-2451D4961E42}"/>
              </a:ext>
            </a:extLst>
          </p:cNvPr>
          <p:cNvSpPr txBox="1"/>
          <p:nvPr/>
        </p:nvSpPr>
        <p:spPr>
          <a:xfrm>
            <a:off x="924660" y="585565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 0x0011</a:t>
            </a:r>
            <a:endParaRPr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77ADE01-67EE-24C3-249C-07473E73602B}"/>
              </a:ext>
            </a:extLst>
          </p:cNvPr>
          <p:cNvSpPr/>
          <p:nvPr/>
        </p:nvSpPr>
        <p:spPr>
          <a:xfrm>
            <a:off x="1881973" y="5875670"/>
            <a:ext cx="871138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007BB7E-B6FE-A919-83E7-97764FD00070}"/>
              </a:ext>
            </a:extLst>
          </p:cNvPr>
          <p:cNvSpPr txBox="1"/>
          <p:nvPr/>
        </p:nvSpPr>
        <p:spPr>
          <a:xfrm>
            <a:off x="2634174" y="5872981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</a:t>
            </a:r>
            <a:r>
              <a:rPr lang="zh-CN" altLang="en-US" dirty="0"/>
              <a:t>高地址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5540C73-8040-AB2F-78F2-E844D60EA999}"/>
              </a:ext>
            </a:extLst>
          </p:cNvPr>
          <p:cNvSpPr txBox="1"/>
          <p:nvPr/>
        </p:nvSpPr>
        <p:spPr>
          <a:xfrm>
            <a:off x="1833995" y="5599896"/>
            <a:ext cx="2184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高字节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C61A831-475F-E559-1C77-C7E4EC3E5FC5}"/>
              </a:ext>
            </a:extLst>
          </p:cNvPr>
          <p:cNvSpPr txBox="1"/>
          <p:nvPr/>
        </p:nvSpPr>
        <p:spPr>
          <a:xfrm>
            <a:off x="1983034" y="5907476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0x11</a:t>
            </a:r>
            <a:endParaRPr lang="zh-CN" altLang="en-US" dirty="0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58E48473-863F-1464-6CEF-7F322A136AE5}"/>
              </a:ext>
            </a:extLst>
          </p:cNvPr>
          <p:cNvSpPr/>
          <p:nvPr/>
        </p:nvSpPr>
        <p:spPr>
          <a:xfrm>
            <a:off x="107950" y="3307242"/>
            <a:ext cx="4133850" cy="1518758"/>
          </a:xfrm>
          <a:prstGeom prst="round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E6410A84-F664-2915-4DEE-C6DC5CB9596F}"/>
              </a:ext>
            </a:extLst>
          </p:cNvPr>
          <p:cNvSpPr/>
          <p:nvPr/>
        </p:nvSpPr>
        <p:spPr>
          <a:xfrm>
            <a:off x="48825" y="4883713"/>
            <a:ext cx="4133850" cy="1518758"/>
          </a:xfrm>
          <a:prstGeom prst="round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52E4A78-87A0-5F9E-47A5-D7FF4C3793AD}"/>
              </a:ext>
            </a:extLst>
          </p:cNvPr>
          <p:cNvSpPr txBox="1"/>
          <p:nvPr/>
        </p:nvSpPr>
        <p:spPr>
          <a:xfrm>
            <a:off x="4171335" y="39703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大端模式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18F848B-D203-2247-93CE-FDF4E04AF8D2}"/>
              </a:ext>
            </a:extLst>
          </p:cNvPr>
          <p:cNvSpPr txBox="1"/>
          <p:nvPr/>
        </p:nvSpPr>
        <p:spPr>
          <a:xfrm>
            <a:off x="4096343" y="545842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u="sng" dirty="0"/>
              <a:t>小端模式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805BADF2-F714-C66F-08D8-8FBD5AF73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933" y="3209717"/>
            <a:ext cx="6608599" cy="1754400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E5D98FB4-1823-C221-DE3D-1F5BEC059583}"/>
              </a:ext>
            </a:extLst>
          </p:cNvPr>
          <p:cNvSpPr txBox="1"/>
          <p:nvPr/>
        </p:nvSpPr>
        <p:spPr>
          <a:xfrm>
            <a:off x="1193895" y="294736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存储的大小端模式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B649E07-74FD-AD4C-AEB0-CE5CD68EA267}"/>
              </a:ext>
            </a:extLst>
          </p:cNvPr>
          <p:cNvSpPr txBox="1"/>
          <p:nvPr/>
        </p:nvSpPr>
        <p:spPr>
          <a:xfrm>
            <a:off x="7797618" y="294736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数据传输的大小端模式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3519C9E-4FFB-50ED-97D8-012595818F17}"/>
              </a:ext>
            </a:extLst>
          </p:cNvPr>
          <p:cNvSpPr txBox="1"/>
          <p:nvPr/>
        </p:nvSpPr>
        <p:spPr>
          <a:xfrm>
            <a:off x="6139474" y="508545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单片机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C73A4B8-CFE0-9008-AFC3-E032C8122F70}"/>
              </a:ext>
            </a:extLst>
          </p:cNvPr>
          <p:cNvSpPr txBox="1"/>
          <p:nvPr/>
        </p:nvSpPr>
        <p:spPr>
          <a:xfrm>
            <a:off x="10593250" y="508545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匿名上位机</a:t>
            </a:r>
          </a:p>
        </p:txBody>
      </p:sp>
      <p:sp>
        <p:nvSpPr>
          <p:cNvPr id="48" name="箭头: 右 47">
            <a:extLst>
              <a:ext uri="{FF2B5EF4-FFF2-40B4-BE49-F238E27FC236}">
                <a16:creationId xmlns:a16="http://schemas.microsoft.com/office/drawing/2014/main" id="{F6EC0BD5-BDD6-FE76-481D-BBD8439D7A38}"/>
              </a:ext>
            </a:extLst>
          </p:cNvPr>
          <p:cNvSpPr/>
          <p:nvPr/>
        </p:nvSpPr>
        <p:spPr>
          <a:xfrm>
            <a:off x="7016637" y="5183625"/>
            <a:ext cx="3591974" cy="1482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4BFE044D-A607-14B0-0C9F-751AF53FBF8F}"/>
              </a:ext>
            </a:extLst>
          </p:cNvPr>
          <p:cNvSpPr txBox="1"/>
          <p:nvPr/>
        </p:nvSpPr>
        <p:spPr>
          <a:xfrm>
            <a:off x="9164816" y="5396005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0xF1              0xFF    0xAA </a:t>
            </a:r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570E4A0-3036-221C-AD5D-773938EF56CE}"/>
              </a:ext>
            </a:extLst>
          </p:cNvPr>
          <p:cNvSpPr txBox="1"/>
          <p:nvPr/>
        </p:nvSpPr>
        <p:spPr>
          <a:xfrm>
            <a:off x="11235788" y="55725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帧头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E5EF3347-642E-035E-D6DE-8B7DC8937930}"/>
              </a:ext>
            </a:extLst>
          </p:cNvPr>
          <p:cNvSpPr txBox="1"/>
          <p:nvPr/>
        </p:nvSpPr>
        <p:spPr>
          <a:xfrm>
            <a:off x="10188105" y="55874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目标地址</a:t>
            </a:r>
          </a:p>
        </p:txBody>
      </p:sp>
      <p:sp>
        <p:nvSpPr>
          <p:cNvPr id="53" name="文本框 50">
            <a:extLst>
              <a:ext uri="{FF2B5EF4-FFF2-40B4-BE49-F238E27FC236}">
                <a16:creationId xmlns:a16="http://schemas.microsoft.com/office/drawing/2014/main" id="{B570E4A0-3036-221C-AD5D-773938EF56CE}"/>
              </a:ext>
            </a:extLst>
          </p:cNvPr>
          <p:cNvSpPr txBox="1"/>
          <p:nvPr/>
        </p:nvSpPr>
        <p:spPr>
          <a:xfrm>
            <a:off x="8851337" y="559989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发送功能码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3D78D6E0-A6F5-8064-5FAF-D9939E3E66AF}"/>
              </a:ext>
            </a:extLst>
          </p:cNvPr>
          <p:cNvSpPr txBox="1"/>
          <p:nvPr/>
        </p:nvSpPr>
        <p:spPr>
          <a:xfrm>
            <a:off x="6470950" y="5466135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0x11</a:t>
            </a:r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6B179C42-6C5C-FE63-91B5-14B992FF5EBB}"/>
              </a:ext>
            </a:extLst>
          </p:cNvPr>
          <p:cNvSpPr txBox="1"/>
          <p:nvPr/>
        </p:nvSpPr>
        <p:spPr>
          <a:xfrm>
            <a:off x="5602507" y="5464087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0x22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48228C43-5B7E-67FB-E6A2-D69710DFA2A7}"/>
              </a:ext>
            </a:extLst>
          </p:cNvPr>
          <p:cNvSpPr txBox="1"/>
          <p:nvPr/>
        </p:nvSpPr>
        <p:spPr>
          <a:xfrm>
            <a:off x="6379624" y="572011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高字节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DCC089CD-649B-4518-C710-2D550FEC068D}"/>
              </a:ext>
            </a:extLst>
          </p:cNvPr>
          <p:cNvSpPr txBox="1"/>
          <p:nvPr/>
        </p:nvSpPr>
        <p:spPr>
          <a:xfrm>
            <a:off x="5575766" y="5720111"/>
            <a:ext cx="919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低字节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A77C4A51-7E58-A526-5258-107D9594FF66}"/>
              </a:ext>
            </a:extLst>
          </p:cNvPr>
          <p:cNvSpPr txBox="1"/>
          <p:nvPr/>
        </p:nvSpPr>
        <p:spPr>
          <a:xfrm>
            <a:off x="5685113" y="5998087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0x11</a:t>
            </a:r>
            <a:endParaRPr lang="zh-CN" altLang="en-US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1906BDDD-32A2-A24A-534A-BD6AB03D9873}"/>
              </a:ext>
            </a:extLst>
          </p:cNvPr>
          <p:cNvSpPr txBox="1"/>
          <p:nvPr/>
        </p:nvSpPr>
        <p:spPr>
          <a:xfrm>
            <a:off x="6521623" y="597156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0x22</a:t>
            </a:r>
            <a:endParaRPr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8DEE6B3E-EDDC-C91D-1447-D2EA8B2D6478}"/>
              </a:ext>
            </a:extLst>
          </p:cNvPr>
          <p:cNvSpPr txBox="1"/>
          <p:nvPr/>
        </p:nvSpPr>
        <p:spPr>
          <a:xfrm>
            <a:off x="5593787" y="625206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高字节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3C9E1C3F-7CE8-4C04-ED15-29912B50B556}"/>
              </a:ext>
            </a:extLst>
          </p:cNvPr>
          <p:cNvSpPr txBox="1"/>
          <p:nvPr/>
        </p:nvSpPr>
        <p:spPr>
          <a:xfrm>
            <a:off x="6494882" y="6227592"/>
            <a:ext cx="919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低字节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B71FA768-8E1A-3D2A-5B99-7D2758F05787}"/>
              </a:ext>
            </a:extLst>
          </p:cNvPr>
          <p:cNvSpPr txBox="1"/>
          <p:nvPr/>
        </p:nvSpPr>
        <p:spPr>
          <a:xfrm>
            <a:off x="8232879" y="54300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4" name="文本框 50">
            <a:extLst>
              <a:ext uri="{FF2B5EF4-FFF2-40B4-BE49-F238E27FC236}">
                <a16:creationId xmlns:a16="http://schemas.microsoft.com/office/drawing/2014/main" id="{F98F754E-759E-A22D-D56C-9CD5DF280BF0}"/>
              </a:ext>
            </a:extLst>
          </p:cNvPr>
          <p:cNvSpPr txBox="1"/>
          <p:nvPr/>
        </p:nvSpPr>
        <p:spPr>
          <a:xfrm>
            <a:off x="7632996" y="565080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数据长度</a:t>
            </a:r>
          </a:p>
        </p:txBody>
      </p:sp>
    </p:spTree>
    <p:extLst>
      <p:ext uri="{BB962C8B-B14F-4D97-AF65-F5344CB8AC3E}">
        <p14:creationId xmlns:p14="http://schemas.microsoft.com/office/powerpoint/2010/main" val="1127006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BFEB3081-59F2-AB2C-6A6D-A3C201F156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304008"/>
              </p:ext>
            </p:extLst>
          </p:nvPr>
        </p:nvGraphicFramePr>
        <p:xfrm>
          <a:off x="561416" y="537557"/>
          <a:ext cx="6942205" cy="1359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093">
                  <a:extLst>
                    <a:ext uri="{9D8B030D-6E8A-4147-A177-3AD203B41FA5}">
                      <a16:colId xmlns:a16="http://schemas.microsoft.com/office/drawing/2014/main" val="1082530037"/>
                    </a:ext>
                  </a:extLst>
                </a:gridCol>
                <a:gridCol w="1481789">
                  <a:extLst>
                    <a:ext uri="{9D8B030D-6E8A-4147-A177-3AD203B41FA5}">
                      <a16:colId xmlns:a16="http://schemas.microsoft.com/office/drawing/2014/main" val="482246258"/>
                    </a:ext>
                  </a:extLst>
                </a:gridCol>
                <a:gridCol w="1388441">
                  <a:extLst>
                    <a:ext uri="{9D8B030D-6E8A-4147-A177-3AD203B41FA5}">
                      <a16:colId xmlns:a16="http://schemas.microsoft.com/office/drawing/2014/main" val="1655691735"/>
                    </a:ext>
                  </a:extLst>
                </a:gridCol>
                <a:gridCol w="1388441">
                  <a:extLst>
                    <a:ext uri="{9D8B030D-6E8A-4147-A177-3AD203B41FA5}">
                      <a16:colId xmlns:a16="http://schemas.microsoft.com/office/drawing/2014/main" val="1394267358"/>
                    </a:ext>
                  </a:extLst>
                </a:gridCol>
                <a:gridCol w="1388441">
                  <a:extLst>
                    <a:ext uri="{9D8B030D-6E8A-4147-A177-3AD203B41FA5}">
                      <a16:colId xmlns:a16="http://schemas.microsoft.com/office/drawing/2014/main" val="25189009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减速比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空载转速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额定扭矩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编码器供电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编码器精度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线数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977496"/>
                  </a:ext>
                </a:extLst>
              </a:tr>
              <a:tr h="71897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1:48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220RPM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1.5N.cm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3.3V</a:t>
                      </a:r>
                      <a:r>
                        <a:rPr lang="zh-CN" altLang="en-US" dirty="0"/>
                        <a:t>或</a:t>
                      </a:r>
                      <a:r>
                        <a:rPr lang="en-US" altLang="zh-CN" dirty="0"/>
                        <a:t>5V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528</a:t>
                      </a:r>
                      <a:r>
                        <a:rPr lang="zh-CN" altLang="en-US" dirty="0"/>
                        <a:t>线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输出轴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557261"/>
                  </a:ext>
                </a:extLst>
              </a:tr>
            </a:tbl>
          </a:graphicData>
        </a:graphic>
      </p:graphicFrame>
      <p:graphicFrame>
        <p:nvGraphicFramePr>
          <p:cNvPr id="7" name="表格 2">
            <a:extLst>
              <a:ext uri="{FF2B5EF4-FFF2-40B4-BE49-F238E27FC236}">
                <a16:creationId xmlns:a16="http://schemas.microsoft.com/office/drawing/2014/main" id="{98E20C08-266F-3E6F-0759-E35101CE56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17660"/>
              </p:ext>
            </p:extLst>
          </p:nvPr>
        </p:nvGraphicFramePr>
        <p:xfrm>
          <a:off x="1003069" y="1967345"/>
          <a:ext cx="5197706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2401">
                  <a:extLst>
                    <a:ext uri="{9D8B030D-6E8A-4147-A177-3AD203B41FA5}">
                      <a16:colId xmlns:a16="http://schemas.microsoft.com/office/drawing/2014/main" val="1082530037"/>
                    </a:ext>
                  </a:extLst>
                </a:gridCol>
                <a:gridCol w="1828880">
                  <a:extLst>
                    <a:ext uri="{9D8B030D-6E8A-4147-A177-3AD203B41FA5}">
                      <a16:colId xmlns:a16="http://schemas.microsoft.com/office/drawing/2014/main" val="482246258"/>
                    </a:ext>
                  </a:extLst>
                </a:gridCol>
                <a:gridCol w="1876425">
                  <a:extLst>
                    <a:ext uri="{9D8B030D-6E8A-4147-A177-3AD203B41FA5}">
                      <a16:colId xmlns:a16="http://schemas.microsoft.com/office/drawing/2014/main" val="2810790350"/>
                    </a:ext>
                  </a:extLst>
                </a:gridCol>
              </a:tblGrid>
              <a:tr h="18426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编码器线数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额定电流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电机额定电压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977496"/>
                  </a:ext>
                </a:extLst>
              </a:tr>
              <a:tr h="51158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r>
                        <a:rPr lang="zh-CN" altLang="en-US" dirty="0"/>
                        <a:t>线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电机转一圈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200mA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6V-12V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557261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FCAA9899-B844-BFE3-D76F-A1D42DFD011D}"/>
              </a:ext>
            </a:extLst>
          </p:cNvPr>
          <p:cNvSpPr txBox="1"/>
          <p:nvPr/>
        </p:nvSpPr>
        <p:spPr>
          <a:xfrm>
            <a:off x="5995208" y="3115884"/>
            <a:ext cx="2254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JGA25-370</a:t>
            </a:r>
            <a:endParaRPr lang="zh-CN" altLang="en-US" sz="3200" b="1" dirty="0"/>
          </a:p>
        </p:txBody>
      </p:sp>
      <p:graphicFrame>
        <p:nvGraphicFramePr>
          <p:cNvPr id="5" name="表格 2">
            <a:extLst>
              <a:ext uri="{FF2B5EF4-FFF2-40B4-BE49-F238E27FC236}">
                <a16:creationId xmlns:a16="http://schemas.microsoft.com/office/drawing/2014/main" id="{151784F5-916A-D341-C95E-F397ABBC20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113751"/>
              </p:ext>
            </p:extLst>
          </p:nvPr>
        </p:nvGraphicFramePr>
        <p:xfrm>
          <a:off x="561416" y="4063957"/>
          <a:ext cx="9412145" cy="9071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2429">
                  <a:extLst>
                    <a:ext uri="{9D8B030D-6E8A-4147-A177-3AD203B41FA5}">
                      <a16:colId xmlns:a16="http://schemas.microsoft.com/office/drawing/2014/main" val="1082530037"/>
                    </a:ext>
                  </a:extLst>
                </a:gridCol>
                <a:gridCol w="1882429">
                  <a:extLst>
                    <a:ext uri="{9D8B030D-6E8A-4147-A177-3AD203B41FA5}">
                      <a16:colId xmlns:a16="http://schemas.microsoft.com/office/drawing/2014/main" val="482246258"/>
                    </a:ext>
                  </a:extLst>
                </a:gridCol>
                <a:gridCol w="1882429">
                  <a:extLst>
                    <a:ext uri="{9D8B030D-6E8A-4147-A177-3AD203B41FA5}">
                      <a16:colId xmlns:a16="http://schemas.microsoft.com/office/drawing/2014/main" val="1655691735"/>
                    </a:ext>
                  </a:extLst>
                </a:gridCol>
                <a:gridCol w="1882429">
                  <a:extLst>
                    <a:ext uri="{9D8B030D-6E8A-4147-A177-3AD203B41FA5}">
                      <a16:colId xmlns:a16="http://schemas.microsoft.com/office/drawing/2014/main" val="1394267358"/>
                    </a:ext>
                  </a:extLst>
                </a:gridCol>
                <a:gridCol w="1882429">
                  <a:extLst>
                    <a:ext uri="{9D8B030D-6E8A-4147-A177-3AD203B41FA5}">
                      <a16:colId xmlns:a16="http://schemas.microsoft.com/office/drawing/2014/main" val="2518900983"/>
                    </a:ext>
                  </a:extLst>
                </a:gridCol>
              </a:tblGrid>
              <a:tr h="45977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减速比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空载转速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额定扭矩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编码器供电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编码器精度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线数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977496"/>
                  </a:ext>
                </a:extLst>
              </a:tr>
              <a:tr h="44736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1:35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170RPM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1.5N.cm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3.3V</a:t>
                      </a:r>
                      <a:r>
                        <a:rPr lang="zh-CN" altLang="en-US" dirty="0"/>
                        <a:t>或</a:t>
                      </a:r>
                      <a:r>
                        <a:rPr lang="en-US" altLang="zh-CN" dirty="0"/>
                        <a:t>5V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528</a:t>
                      </a:r>
                      <a:r>
                        <a:rPr lang="zh-CN" altLang="en-US" dirty="0"/>
                        <a:t>线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输出轴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557261"/>
                  </a:ext>
                </a:extLst>
              </a:tr>
            </a:tbl>
          </a:graphicData>
        </a:graphic>
      </p:graphicFrame>
      <p:graphicFrame>
        <p:nvGraphicFramePr>
          <p:cNvPr id="6" name="表格 2">
            <a:extLst>
              <a:ext uri="{FF2B5EF4-FFF2-40B4-BE49-F238E27FC236}">
                <a16:creationId xmlns:a16="http://schemas.microsoft.com/office/drawing/2014/main" id="{9C7A5515-85B9-85DF-0E59-458ED806BF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636733"/>
              </p:ext>
            </p:extLst>
          </p:nvPr>
        </p:nvGraphicFramePr>
        <p:xfrm>
          <a:off x="561416" y="4971096"/>
          <a:ext cx="5639359" cy="1017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4054">
                  <a:extLst>
                    <a:ext uri="{9D8B030D-6E8A-4147-A177-3AD203B41FA5}">
                      <a16:colId xmlns:a16="http://schemas.microsoft.com/office/drawing/2014/main" val="1082530037"/>
                    </a:ext>
                  </a:extLst>
                </a:gridCol>
                <a:gridCol w="1828880">
                  <a:extLst>
                    <a:ext uri="{9D8B030D-6E8A-4147-A177-3AD203B41FA5}">
                      <a16:colId xmlns:a16="http://schemas.microsoft.com/office/drawing/2014/main" val="482246258"/>
                    </a:ext>
                  </a:extLst>
                </a:gridCol>
                <a:gridCol w="1876425">
                  <a:extLst>
                    <a:ext uri="{9D8B030D-6E8A-4147-A177-3AD203B41FA5}">
                      <a16:colId xmlns:a16="http://schemas.microsoft.com/office/drawing/2014/main" val="2810790350"/>
                    </a:ext>
                  </a:extLst>
                </a:gridCol>
              </a:tblGrid>
              <a:tr h="50594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编码器线数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额定电流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电机电压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977496"/>
                  </a:ext>
                </a:extLst>
              </a:tr>
              <a:tr h="51158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r>
                        <a:rPr lang="zh-CN" altLang="en-US" dirty="0"/>
                        <a:t>线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电机转一圈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200mA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6V-12V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557261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247914A4-9826-6311-905D-7FA471618607}"/>
              </a:ext>
            </a:extLst>
          </p:cNvPr>
          <p:cNvSpPr txBox="1"/>
          <p:nvPr/>
        </p:nvSpPr>
        <p:spPr>
          <a:xfrm>
            <a:off x="6305550" y="5187474"/>
            <a:ext cx="2254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JGA25-370</a:t>
            </a:r>
            <a:endParaRPr lang="zh-CN" altLang="en-US" sz="3200" b="1" dirty="0"/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9D08F42C-A6A9-C0B1-3341-50C40F0B4E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141925"/>
              </p:ext>
            </p:extLst>
          </p:nvPr>
        </p:nvGraphicFramePr>
        <p:xfrm>
          <a:off x="8077200" y="729826"/>
          <a:ext cx="213128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902090224"/>
                    </a:ext>
                  </a:extLst>
                </a:gridCol>
                <a:gridCol w="213667">
                  <a:extLst>
                    <a:ext uri="{9D8B030D-6E8A-4147-A177-3AD203B41FA5}">
                      <a16:colId xmlns:a16="http://schemas.microsoft.com/office/drawing/2014/main" val="2219556573"/>
                    </a:ext>
                  </a:extLst>
                </a:gridCol>
                <a:gridCol w="213667">
                  <a:extLst>
                    <a:ext uri="{9D8B030D-6E8A-4147-A177-3AD203B41FA5}">
                      <a16:colId xmlns:a16="http://schemas.microsoft.com/office/drawing/2014/main" val="478767175"/>
                    </a:ext>
                  </a:extLst>
                </a:gridCol>
                <a:gridCol w="213667">
                  <a:extLst>
                    <a:ext uri="{9D8B030D-6E8A-4147-A177-3AD203B41FA5}">
                      <a16:colId xmlns:a16="http://schemas.microsoft.com/office/drawing/2014/main" val="832342593"/>
                    </a:ext>
                  </a:extLst>
                </a:gridCol>
                <a:gridCol w="213667">
                  <a:extLst>
                    <a:ext uri="{9D8B030D-6E8A-4147-A177-3AD203B41FA5}">
                      <a16:colId xmlns:a16="http://schemas.microsoft.com/office/drawing/2014/main" val="3764360564"/>
                    </a:ext>
                  </a:extLst>
                </a:gridCol>
                <a:gridCol w="213667">
                  <a:extLst>
                    <a:ext uri="{9D8B030D-6E8A-4147-A177-3AD203B41FA5}">
                      <a16:colId xmlns:a16="http://schemas.microsoft.com/office/drawing/2014/main" val="2535902956"/>
                    </a:ext>
                  </a:extLst>
                </a:gridCol>
                <a:gridCol w="213667">
                  <a:extLst>
                    <a:ext uri="{9D8B030D-6E8A-4147-A177-3AD203B41FA5}">
                      <a16:colId xmlns:a16="http://schemas.microsoft.com/office/drawing/2014/main" val="2088494251"/>
                    </a:ext>
                  </a:extLst>
                </a:gridCol>
                <a:gridCol w="213667">
                  <a:extLst>
                    <a:ext uri="{9D8B030D-6E8A-4147-A177-3AD203B41FA5}">
                      <a16:colId xmlns:a16="http://schemas.microsoft.com/office/drawing/2014/main" val="692582472"/>
                    </a:ext>
                  </a:extLst>
                </a:gridCol>
                <a:gridCol w="213667">
                  <a:extLst>
                    <a:ext uri="{9D8B030D-6E8A-4147-A177-3AD203B41FA5}">
                      <a16:colId xmlns:a16="http://schemas.microsoft.com/office/drawing/2014/main" val="1116781022"/>
                    </a:ext>
                  </a:extLst>
                </a:gridCol>
                <a:gridCol w="213667">
                  <a:extLst>
                    <a:ext uri="{9D8B030D-6E8A-4147-A177-3AD203B41FA5}">
                      <a16:colId xmlns:a16="http://schemas.microsoft.com/office/drawing/2014/main" val="27089126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65620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129184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3496C1E5-7540-8CBC-A766-9CB2FA8891A5}"/>
              </a:ext>
            </a:extLst>
          </p:cNvPr>
          <p:cNvSpPr txBox="1"/>
          <p:nvPr/>
        </p:nvSpPr>
        <p:spPr>
          <a:xfrm>
            <a:off x="4129382" y="4916937"/>
            <a:ext cx="52629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/>
              <a:t>此页参数错误</a:t>
            </a:r>
          </a:p>
        </p:txBody>
      </p:sp>
    </p:spTree>
    <p:extLst>
      <p:ext uri="{BB962C8B-B14F-4D97-AF65-F5344CB8AC3E}">
        <p14:creationId xmlns:p14="http://schemas.microsoft.com/office/powerpoint/2010/main" val="3364805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BFEB3081-59F2-AB2C-6A6D-A3C201F156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509735"/>
              </p:ext>
            </p:extLst>
          </p:nvPr>
        </p:nvGraphicFramePr>
        <p:xfrm>
          <a:off x="0" y="22069"/>
          <a:ext cx="6942205" cy="1359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093">
                  <a:extLst>
                    <a:ext uri="{9D8B030D-6E8A-4147-A177-3AD203B41FA5}">
                      <a16:colId xmlns:a16="http://schemas.microsoft.com/office/drawing/2014/main" val="1082530037"/>
                    </a:ext>
                  </a:extLst>
                </a:gridCol>
                <a:gridCol w="1481789">
                  <a:extLst>
                    <a:ext uri="{9D8B030D-6E8A-4147-A177-3AD203B41FA5}">
                      <a16:colId xmlns:a16="http://schemas.microsoft.com/office/drawing/2014/main" val="482246258"/>
                    </a:ext>
                  </a:extLst>
                </a:gridCol>
                <a:gridCol w="1388441">
                  <a:extLst>
                    <a:ext uri="{9D8B030D-6E8A-4147-A177-3AD203B41FA5}">
                      <a16:colId xmlns:a16="http://schemas.microsoft.com/office/drawing/2014/main" val="1655691735"/>
                    </a:ext>
                  </a:extLst>
                </a:gridCol>
                <a:gridCol w="1388441">
                  <a:extLst>
                    <a:ext uri="{9D8B030D-6E8A-4147-A177-3AD203B41FA5}">
                      <a16:colId xmlns:a16="http://schemas.microsoft.com/office/drawing/2014/main" val="1394267358"/>
                    </a:ext>
                  </a:extLst>
                </a:gridCol>
                <a:gridCol w="1388441">
                  <a:extLst>
                    <a:ext uri="{9D8B030D-6E8A-4147-A177-3AD203B41FA5}">
                      <a16:colId xmlns:a16="http://schemas.microsoft.com/office/drawing/2014/main" val="25189009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减速比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空载转速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额定扭矩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编码器供电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编码器精度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线数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977496"/>
                  </a:ext>
                </a:extLst>
              </a:tr>
              <a:tr h="71897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1:48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220RPM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1.5N.cm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3.3V</a:t>
                      </a:r>
                      <a:r>
                        <a:rPr lang="zh-CN" altLang="en-US" dirty="0"/>
                        <a:t>或</a:t>
                      </a:r>
                      <a:r>
                        <a:rPr lang="en-US" altLang="zh-CN" dirty="0"/>
                        <a:t>5V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528</a:t>
                      </a:r>
                      <a:r>
                        <a:rPr lang="zh-CN" altLang="en-US" dirty="0"/>
                        <a:t>线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输出轴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557261"/>
                  </a:ext>
                </a:extLst>
              </a:tr>
            </a:tbl>
          </a:graphicData>
        </a:graphic>
      </p:graphicFrame>
      <p:graphicFrame>
        <p:nvGraphicFramePr>
          <p:cNvPr id="7" name="表格 2">
            <a:extLst>
              <a:ext uri="{FF2B5EF4-FFF2-40B4-BE49-F238E27FC236}">
                <a16:creationId xmlns:a16="http://schemas.microsoft.com/office/drawing/2014/main" id="{98E20C08-266F-3E6F-0759-E35101CE56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849787"/>
              </p:ext>
            </p:extLst>
          </p:nvPr>
        </p:nvGraphicFramePr>
        <p:xfrm>
          <a:off x="7730837" y="321425"/>
          <a:ext cx="5197706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2401">
                  <a:extLst>
                    <a:ext uri="{9D8B030D-6E8A-4147-A177-3AD203B41FA5}">
                      <a16:colId xmlns:a16="http://schemas.microsoft.com/office/drawing/2014/main" val="1082530037"/>
                    </a:ext>
                  </a:extLst>
                </a:gridCol>
                <a:gridCol w="1828880">
                  <a:extLst>
                    <a:ext uri="{9D8B030D-6E8A-4147-A177-3AD203B41FA5}">
                      <a16:colId xmlns:a16="http://schemas.microsoft.com/office/drawing/2014/main" val="482246258"/>
                    </a:ext>
                  </a:extLst>
                </a:gridCol>
                <a:gridCol w="1876425">
                  <a:extLst>
                    <a:ext uri="{9D8B030D-6E8A-4147-A177-3AD203B41FA5}">
                      <a16:colId xmlns:a16="http://schemas.microsoft.com/office/drawing/2014/main" val="2810790350"/>
                    </a:ext>
                  </a:extLst>
                </a:gridCol>
              </a:tblGrid>
              <a:tr h="18426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编码器线数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额定电流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电机额定电压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977496"/>
                  </a:ext>
                </a:extLst>
              </a:tr>
              <a:tr h="51158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r>
                        <a:rPr lang="zh-CN" altLang="en-US" dirty="0"/>
                        <a:t>线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电机转一圈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200mA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6V-12V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557261"/>
                  </a:ext>
                </a:extLst>
              </a:tr>
            </a:tbl>
          </a:graphicData>
        </a:graphic>
      </p:graphicFrame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B459ED55-E246-4EFD-390A-77C422F0B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063577"/>
              </p:ext>
            </p:extLst>
          </p:nvPr>
        </p:nvGraphicFramePr>
        <p:xfrm>
          <a:off x="1661936" y="1879600"/>
          <a:ext cx="8192002" cy="413595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017975">
                  <a:extLst>
                    <a:ext uri="{9D8B030D-6E8A-4147-A177-3AD203B41FA5}">
                      <a16:colId xmlns:a16="http://schemas.microsoft.com/office/drawing/2014/main" val="442637398"/>
                    </a:ext>
                  </a:extLst>
                </a:gridCol>
                <a:gridCol w="2501939">
                  <a:extLst>
                    <a:ext uri="{9D8B030D-6E8A-4147-A177-3AD203B41FA5}">
                      <a16:colId xmlns:a16="http://schemas.microsoft.com/office/drawing/2014/main" val="1294607816"/>
                    </a:ext>
                  </a:extLst>
                </a:gridCol>
                <a:gridCol w="2672088">
                  <a:extLst>
                    <a:ext uri="{9D8B030D-6E8A-4147-A177-3AD203B41FA5}">
                      <a16:colId xmlns:a16="http://schemas.microsoft.com/office/drawing/2014/main" val="619444175"/>
                    </a:ext>
                  </a:extLst>
                </a:gridCol>
              </a:tblGrid>
              <a:tr h="43599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JGA25-370</a:t>
                      </a:r>
                      <a:r>
                        <a:rPr lang="zh-CN" altLang="en-US" dirty="0"/>
                        <a:t>编码器电机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TT</a:t>
                      </a:r>
                      <a:r>
                        <a:rPr lang="zh-CN" altLang="en-US" dirty="0"/>
                        <a:t>马达 编码器电机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276951"/>
                  </a:ext>
                </a:extLst>
              </a:tr>
              <a:tr h="384873">
                <a:tc>
                  <a:txBody>
                    <a:bodyPr/>
                    <a:lstStyle/>
                    <a:p>
                      <a:r>
                        <a:rPr lang="zh-CN" altLang="en-US" dirty="0"/>
                        <a:t>减速比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1:35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1:48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488601"/>
                  </a:ext>
                </a:extLst>
              </a:tr>
              <a:tr h="384873">
                <a:tc>
                  <a:txBody>
                    <a:bodyPr/>
                    <a:lstStyle/>
                    <a:p>
                      <a:r>
                        <a:rPr lang="zh-CN" altLang="en-US" dirty="0"/>
                        <a:t>空载转速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170RPM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350RPM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961651"/>
                  </a:ext>
                </a:extLst>
              </a:tr>
              <a:tr h="384873">
                <a:tc>
                  <a:txBody>
                    <a:bodyPr/>
                    <a:lstStyle/>
                    <a:p>
                      <a:r>
                        <a:rPr lang="zh-CN" altLang="en-US" dirty="0"/>
                        <a:t>额定扭矩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0.7KG.CM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1.2KG.CM</a:t>
                      </a:r>
                    </a:p>
                    <a:p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负载增大 硬件损耗增大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529185"/>
                  </a:ext>
                </a:extLst>
              </a:tr>
              <a:tr h="384873">
                <a:tc>
                  <a:txBody>
                    <a:bodyPr/>
                    <a:lstStyle/>
                    <a:p>
                      <a:r>
                        <a:rPr lang="zh-CN" altLang="en-US" dirty="0"/>
                        <a:t>编码器供电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5V</a:t>
                      </a:r>
                      <a:r>
                        <a:rPr lang="zh-CN" altLang="en-US" dirty="0"/>
                        <a:t>或者</a:t>
                      </a:r>
                      <a:r>
                        <a:rPr lang="en-US" altLang="zh-CN" dirty="0"/>
                        <a:t>3.3V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5V</a:t>
                      </a:r>
                      <a:r>
                        <a:rPr lang="zh-CN" altLang="en-US" dirty="0"/>
                        <a:t>或者</a:t>
                      </a:r>
                      <a:r>
                        <a:rPr lang="en-US" altLang="zh-CN" dirty="0"/>
                        <a:t>3.3V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974732"/>
                  </a:ext>
                </a:extLst>
              </a:tr>
              <a:tr h="384873">
                <a:tc>
                  <a:txBody>
                    <a:bodyPr/>
                    <a:lstStyle/>
                    <a:p>
                      <a:r>
                        <a:rPr lang="zh-CN" altLang="en-US" dirty="0"/>
                        <a:t>编码器线数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电机旋转一周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</a:t>
                      </a:r>
                      <a:r>
                        <a:rPr lang="zh-CN" altLang="en-US" dirty="0"/>
                        <a:t>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</a:t>
                      </a:r>
                      <a:r>
                        <a:rPr lang="zh-CN" altLang="en-US" dirty="0"/>
                        <a:t>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360369"/>
                  </a:ext>
                </a:extLst>
              </a:tr>
              <a:tr h="384873">
                <a:tc>
                  <a:txBody>
                    <a:bodyPr/>
                    <a:lstStyle/>
                    <a:p>
                      <a:r>
                        <a:rPr lang="zh-CN" altLang="en-US" dirty="0"/>
                        <a:t>电机额定电压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6V(</a:t>
                      </a:r>
                      <a:r>
                        <a:rPr lang="zh-CN" altLang="en-US" dirty="0"/>
                        <a:t>也可以</a:t>
                      </a:r>
                      <a:r>
                        <a:rPr lang="en-US" altLang="zh-CN" dirty="0"/>
                        <a:t>5-13V</a:t>
                      </a:r>
                      <a:r>
                        <a:rPr lang="zh-CN" altLang="en-US" dirty="0"/>
                        <a:t>工作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501725"/>
                  </a:ext>
                </a:extLst>
              </a:tr>
              <a:tr h="384873">
                <a:tc>
                  <a:txBody>
                    <a:bodyPr/>
                    <a:lstStyle/>
                    <a:p>
                      <a:r>
                        <a:rPr lang="zh-CN" altLang="en-US" dirty="0"/>
                        <a:t>重量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88g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6954676"/>
                  </a:ext>
                </a:extLst>
              </a:tr>
              <a:tr h="384873">
                <a:tc>
                  <a:txBody>
                    <a:bodyPr/>
                    <a:lstStyle/>
                    <a:p>
                      <a:r>
                        <a:rPr lang="zh-CN" altLang="en-US" dirty="0"/>
                        <a:t>额定电流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0.25A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31142"/>
                  </a:ext>
                </a:extLst>
              </a:tr>
              <a:tr h="279241">
                <a:tc>
                  <a:txBody>
                    <a:bodyPr/>
                    <a:lstStyle/>
                    <a:p>
                      <a:r>
                        <a:rPr lang="zh-CN" altLang="en-US" dirty="0"/>
                        <a:t>编码器线数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减速器输出轴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385</a:t>
                      </a:r>
                      <a:r>
                        <a:rPr lang="zh-CN" altLang="en-US" dirty="0"/>
                        <a:t>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528</a:t>
                      </a:r>
                      <a:r>
                        <a:rPr lang="zh-CN" altLang="en-US" dirty="0"/>
                        <a:t>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19639"/>
                  </a:ext>
                </a:extLst>
              </a:tr>
            </a:tbl>
          </a:graphicData>
        </a:graphic>
      </p:graphicFrame>
      <p:pic>
        <p:nvPicPr>
          <p:cNvPr id="14" name="图片 13">
            <a:extLst>
              <a:ext uri="{FF2B5EF4-FFF2-40B4-BE49-F238E27FC236}">
                <a16:creationId xmlns:a16="http://schemas.microsoft.com/office/drawing/2014/main" id="{201BF014-E03E-9915-FD5C-4D081C1E8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393" y="-264840"/>
            <a:ext cx="4791110" cy="221457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40F0AB7-B2CF-BD6D-7249-0C61F1C2A658}"/>
              </a:ext>
            </a:extLst>
          </p:cNvPr>
          <p:cNvSpPr txBox="1"/>
          <p:nvPr/>
        </p:nvSpPr>
        <p:spPr>
          <a:xfrm>
            <a:off x="4129382" y="4916937"/>
            <a:ext cx="52629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/>
              <a:t>此页参数错误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B57C915-D960-CAD5-EBA5-959034D33409}"/>
              </a:ext>
            </a:extLst>
          </p:cNvPr>
          <p:cNvSpPr txBox="1"/>
          <p:nvPr/>
        </p:nvSpPr>
        <p:spPr>
          <a:xfrm>
            <a:off x="8024553" y="7142312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这个是正确的</a:t>
            </a:r>
          </a:p>
        </p:txBody>
      </p:sp>
    </p:spTree>
    <p:extLst>
      <p:ext uri="{BB962C8B-B14F-4D97-AF65-F5344CB8AC3E}">
        <p14:creationId xmlns:p14="http://schemas.microsoft.com/office/powerpoint/2010/main" val="206995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B8F9627-B624-8076-636F-597E417A9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30505"/>
            <a:ext cx="12201473" cy="55987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5FC6991-E565-EB9A-6607-0B1CDB19B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293" y="1802594"/>
            <a:ext cx="7091414" cy="325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06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箭头: 右 39">
            <a:extLst>
              <a:ext uri="{FF2B5EF4-FFF2-40B4-BE49-F238E27FC236}">
                <a16:creationId xmlns:a16="http://schemas.microsoft.com/office/drawing/2014/main" id="{50E2231A-8E76-6B37-FA3C-577732037846}"/>
              </a:ext>
            </a:extLst>
          </p:cNvPr>
          <p:cNvSpPr/>
          <p:nvPr/>
        </p:nvSpPr>
        <p:spPr>
          <a:xfrm flipV="1">
            <a:off x="1715688" y="2227182"/>
            <a:ext cx="773909" cy="457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箭头: 右 40">
            <a:extLst>
              <a:ext uri="{FF2B5EF4-FFF2-40B4-BE49-F238E27FC236}">
                <a16:creationId xmlns:a16="http://schemas.microsoft.com/office/drawing/2014/main" id="{16F9E192-7575-43F3-3518-F692C7037244}"/>
              </a:ext>
            </a:extLst>
          </p:cNvPr>
          <p:cNvSpPr/>
          <p:nvPr/>
        </p:nvSpPr>
        <p:spPr>
          <a:xfrm rot="16200000" flipV="1">
            <a:off x="1524066" y="2045186"/>
            <a:ext cx="386722" cy="4919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3C63CEF7-0F82-AD96-F0D7-B49B614F1CAC}"/>
              </a:ext>
            </a:extLst>
          </p:cNvPr>
          <p:cNvCxnSpPr>
            <a:cxnSpLocks/>
          </p:cNvCxnSpPr>
          <p:nvPr/>
        </p:nvCxnSpPr>
        <p:spPr>
          <a:xfrm flipV="1">
            <a:off x="1777597" y="1934052"/>
            <a:ext cx="211457" cy="30456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FE3E2682-C685-F977-C1C8-352590436FDC}"/>
              </a:ext>
            </a:extLst>
          </p:cNvPr>
          <p:cNvCxnSpPr>
            <a:cxnSpLocks/>
          </p:cNvCxnSpPr>
          <p:nvPr/>
        </p:nvCxnSpPr>
        <p:spPr>
          <a:xfrm flipV="1">
            <a:off x="1980949" y="1931908"/>
            <a:ext cx="211457" cy="30456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AD6276EB-9183-45E2-6A35-CD387CC0296F}"/>
              </a:ext>
            </a:extLst>
          </p:cNvPr>
          <p:cNvCxnSpPr>
            <a:cxnSpLocks/>
          </p:cNvCxnSpPr>
          <p:nvPr/>
        </p:nvCxnSpPr>
        <p:spPr>
          <a:xfrm flipV="1">
            <a:off x="2184794" y="1934052"/>
            <a:ext cx="211457" cy="30456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7D91109B-7E42-78DF-5DEE-360F76D6381A}"/>
              </a:ext>
            </a:extLst>
          </p:cNvPr>
          <p:cNvCxnSpPr>
            <a:cxnSpLocks/>
          </p:cNvCxnSpPr>
          <p:nvPr/>
        </p:nvCxnSpPr>
        <p:spPr>
          <a:xfrm flipH="1">
            <a:off x="1980949" y="1934052"/>
            <a:ext cx="7920" cy="300275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4FC4B3AB-4BE5-420D-4C27-149E21A56C3E}"/>
              </a:ext>
            </a:extLst>
          </p:cNvPr>
          <p:cNvCxnSpPr>
            <a:cxnSpLocks/>
          </p:cNvCxnSpPr>
          <p:nvPr/>
        </p:nvCxnSpPr>
        <p:spPr>
          <a:xfrm flipH="1">
            <a:off x="2184609" y="1936075"/>
            <a:ext cx="7920" cy="300275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9A360DCD-7967-20A8-C688-2FD3311F604D}"/>
              </a:ext>
            </a:extLst>
          </p:cNvPr>
          <p:cNvCxnSpPr>
            <a:cxnSpLocks/>
          </p:cNvCxnSpPr>
          <p:nvPr/>
        </p:nvCxnSpPr>
        <p:spPr>
          <a:xfrm flipH="1">
            <a:off x="2391798" y="1940482"/>
            <a:ext cx="7920" cy="300275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箭头: 右 62">
            <a:extLst>
              <a:ext uri="{FF2B5EF4-FFF2-40B4-BE49-F238E27FC236}">
                <a16:creationId xmlns:a16="http://schemas.microsoft.com/office/drawing/2014/main" id="{B08791FD-372D-6EE7-B3B9-7EF4E019B831}"/>
              </a:ext>
            </a:extLst>
          </p:cNvPr>
          <p:cNvSpPr/>
          <p:nvPr/>
        </p:nvSpPr>
        <p:spPr>
          <a:xfrm flipV="1">
            <a:off x="2659068" y="2227182"/>
            <a:ext cx="773909" cy="457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箭头: 右 63">
            <a:extLst>
              <a:ext uri="{FF2B5EF4-FFF2-40B4-BE49-F238E27FC236}">
                <a16:creationId xmlns:a16="http://schemas.microsoft.com/office/drawing/2014/main" id="{BE151A6D-65C3-7907-4B7E-DE3B54CF4E6E}"/>
              </a:ext>
            </a:extLst>
          </p:cNvPr>
          <p:cNvSpPr/>
          <p:nvPr/>
        </p:nvSpPr>
        <p:spPr>
          <a:xfrm rot="16200000" flipV="1">
            <a:off x="2467446" y="2045186"/>
            <a:ext cx="386722" cy="4919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7811840E-8CA6-8E97-D448-85F8F38FA58A}"/>
              </a:ext>
            </a:extLst>
          </p:cNvPr>
          <p:cNvCxnSpPr>
            <a:cxnSpLocks/>
          </p:cNvCxnSpPr>
          <p:nvPr/>
        </p:nvCxnSpPr>
        <p:spPr>
          <a:xfrm>
            <a:off x="2720484" y="1937862"/>
            <a:ext cx="202952" cy="29848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04D7FF68-7989-A731-194D-D6192799BDA8}"/>
              </a:ext>
            </a:extLst>
          </p:cNvPr>
          <p:cNvCxnSpPr>
            <a:cxnSpLocks/>
          </p:cNvCxnSpPr>
          <p:nvPr/>
        </p:nvCxnSpPr>
        <p:spPr>
          <a:xfrm flipH="1" flipV="1">
            <a:off x="3128625" y="1945360"/>
            <a:ext cx="161808" cy="29825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48B56DBD-1C9E-BD8C-FA4A-686BB4355267}"/>
              </a:ext>
            </a:extLst>
          </p:cNvPr>
          <p:cNvCxnSpPr>
            <a:cxnSpLocks/>
          </p:cNvCxnSpPr>
          <p:nvPr/>
        </p:nvCxnSpPr>
        <p:spPr>
          <a:xfrm flipH="1" flipV="1">
            <a:off x="2929304" y="1945360"/>
            <a:ext cx="192925" cy="29825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8F665B77-6120-16B1-E1C4-A174BEEAFEED}"/>
              </a:ext>
            </a:extLst>
          </p:cNvPr>
          <p:cNvCxnSpPr>
            <a:cxnSpLocks/>
          </p:cNvCxnSpPr>
          <p:nvPr/>
        </p:nvCxnSpPr>
        <p:spPr>
          <a:xfrm flipH="1">
            <a:off x="2716432" y="1938338"/>
            <a:ext cx="7920" cy="300275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B320B186-5295-4458-BE42-FC361DD1EBCD}"/>
              </a:ext>
            </a:extLst>
          </p:cNvPr>
          <p:cNvCxnSpPr>
            <a:cxnSpLocks/>
          </p:cNvCxnSpPr>
          <p:nvPr/>
        </p:nvCxnSpPr>
        <p:spPr>
          <a:xfrm flipH="1">
            <a:off x="2923145" y="1943335"/>
            <a:ext cx="7920" cy="300275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129C85FD-CB26-1C43-FBC0-2191CE893BE1}"/>
              </a:ext>
            </a:extLst>
          </p:cNvPr>
          <p:cNvCxnSpPr>
            <a:cxnSpLocks/>
          </p:cNvCxnSpPr>
          <p:nvPr/>
        </p:nvCxnSpPr>
        <p:spPr>
          <a:xfrm flipH="1">
            <a:off x="3122757" y="1945360"/>
            <a:ext cx="7920" cy="300275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0D858421-5205-3CDA-25AE-0F3B8485EF26}"/>
              </a:ext>
            </a:extLst>
          </p:cNvPr>
          <p:cNvSpPr txBox="1"/>
          <p:nvPr/>
        </p:nvSpPr>
        <p:spPr>
          <a:xfrm>
            <a:off x="1121167" y="1859245"/>
            <a:ext cx="6848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/>
              <a:t>CNT</a:t>
            </a:r>
            <a:r>
              <a:rPr lang="zh-CN" altLang="en-US" sz="800" dirty="0"/>
              <a:t>计数值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0D04D5-3978-AD47-9772-772D0ED2D2B6}"/>
              </a:ext>
            </a:extLst>
          </p:cNvPr>
          <p:cNvSpPr txBox="1"/>
          <p:nvPr/>
        </p:nvSpPr>
        <p:spPr>
          <a:xfrm>
            <a:off x="1525968" y="2122405"/>
            <a:ext cx="2391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/>
              <a:t>0</a:t>
            </a:r>
            <a:endParaRPr lang="zh-CN" altLang="en-US" sz="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D7C33C2-39E1-096B-0DCF-35966B5B3867}"/>
              </a:ext>
            </a:extLst>
          </p:cNvPr>
          <p:cNvSpPr txBox="1"/>
          <p:nvPr/>
        </p:nvSpPr>
        <p:spPr>
          <a:xfrm>
            <a:off x="1849879" y="1718548"/>
            <a:ext cx="4571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/>
              <a:t>65535</a:t>
            </a:r>
            <a:endParaRPr lang="zh-CN" altLang="en-US" sz="8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F730EA0-A980-DD36-45D2-61C4BAABCDC8}"/>
              </a:ext>
            </a:extLst>
          </p:cNvPr>
          <p:cNvSpPr txBox="1"/>
          <p:nvPr/>
        </p:nvSpPr>
        <p:spPr>
          <a:xfrm>
            <a:off x="924524" y="2372861"/>
            <a:ext cx="909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/>
              <a:t>16</a:t>
            </a:r>
            <a:r>
              <a:rPr lang="zh-CN" altLang="en-US" sz="800" dirty="0"/>
              <a:t>位强制转化为</a:t>
            </a:r>
            <a:endParaRPr lang="en-US" altLang="zh-CN" sz="800" dirty="0"/>
          </a:p>
          <a:p>
            <a:r>
              <a:rPr lang="en-US" altLang="zh-CN" sz="800" dirty="0"/>
              <a:t>short</a:t>
            </a:r>
            <a:r>
              <a:rPr lang="zh-CN" altLang="en-US" sz="800" dirty="0"/>
              <a:t>类型数据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0D074EF-393D-C49C-B043-FBC6374CE6DF}"/>
              </a:ext>
            </a:extLst>
          </p:cNvPr>
          <p:cNvSpPr txBox="1"/>
          <p:nvPr/>
        </p:nvSpPr>
        <p:spPr>
          <a:xfrm>
            <a:off x="2545908" y="2128333"/>
            <a:ext cx="688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/>
              <a:t>0</a:t>
            </a:r>
            <a:endParaRPr lang="zh-CN" altLang="en-US" sz="8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D5B8DB6-8FB7-FA04-B9CD-B2819D9245E4}"/>
              </a:ext>
            </a:extLst>
          </p:cNvPr>
          <p:cNvSpPr txBox="1"/>
          <p:nvPr/>
        </p:nvSpPr>
        <p:spPr>
          <a:xfrm>
            <a:off x="2648368" y="1752615"/>
            <a:ext cx="4571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/>
              <a:t>65535</a:t>
            </a:r>
            <a:endParaRPr lang="zh-CN" altLang="en-US" sz="800" dirty="0"/>
          </a:p>
        </p:txBody>
      </p:sp>
      <p:sp>
        <p:nvSpPr>
          <p:cNvPr id="29" name="等腰三角形 28">
            <a:extLst>
              <a:ext uri="{FF2B5EF4-FFF2-40B4-BE49-F238E27FC236}">
                <a16:creationId xmlns:a16="http://schemas.microsoft.com/office/drawing/2014/main" id="{0B3B45A6-398B-79D3-9040-6186E9423D28}"/>
              </a:ext>
            </a:extLst>
          </p:cNvPr>
          <p:cNvSpPr/>
          <p:nvPr/>
        </p:nvSpPr>
        <p:spPr>
          <a:xfrm rot="2130457" flipH="1">
            <a:off x="1878316" y="2006856"/>
            <a:ext cx="45719" cy="107311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>
            <a:extLst>
              <a:ext uri="{FF2B5EF4-FFF2-40B4-BE49-F238E27FC236}">
                <a16:creationId xmlns:a16="http://schemas.microsoft.com/office/drawing/2014/main" id="{1503265D-899B-1459-EB27-65E8DCB457E8}"/>
              </a:ext>
            </a:extLst>
          </p:cNvPr>
          <p:cNvSpPr/>
          <p:nvPr/>
        </p:nvSpPr>
        <p:spPr>
          <a:xfrm rot="2130457" flipH="1">
            <a:off x="2063834" y="2032556"/>
            <a:ext cx="45719" cy="107311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30">
            <a:extLst>
              <a:ext uri="{FF2B5EF4-FFF2-40B4-BE49-F238E27FC236}">
                <a16:creationId xmlns:a16="http://schemas.microsoft.com/office/drawing/2014/main" id="{6568CB28-0D32-2DCC-820F-66A82FFCA595}"/>
              </a:ext>
            </a:extLst>
          </p:cNvPr>
          <p:cNvSpPr/>
          <p:nvPr/>
        </p:nvSpPr>
        <p:spPr>
          <a:xfrm rot="2130457" flipH="1">
            <a:off x="2254816" y="2051646"/>
            <a:ext cx="45719" cy="107311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>
            <a:extLst>
              <a:ext uri="{FF2B5EF4-FFF2-40B4-BE49-F238E27FC236}">
                <a16:creationId xmlns:a16="http://schemas.microsoft.com/office/drawing/2014/main" id="{7273066B-52EC-D2FC-794E-2E9A1D447662}"/>
              </a:ext>
            </a:extLst>
          </p:cNvPr>
          <p:cNvSpPr/>
          <p:nvPr/>
        </p:nvSpPr>
        <p:spPr>
          <a:xfrm rot="8626099" flipH="1">
            <a:off x="2783570" y="2014459"/>
            <a:ext cx="45719" cy="107311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等腰三角形 32">
            <a:extLst>
              <a:ext uri="{FF2B5EF4-FFF2-40B4-BE49-F238E27FC236}">
                <a16:creationId xmlns:a16="http://schemas.microsoft.com/office/drawing/2014/main" id="{801F75C4-C971-073A-2A82-2F39FB9294F2}"/>
              </a:ext>
            </a:extLst>
          </p:cNvPr>
          <p:cNvSpPr/>
          <p:nvPr/>
        </p:nvSpPr>
        <p:spPr>
          <a:xfrm rot="8722124" flipH="1">
            <a:off x="2996659" y="2032719"/>
            <a:ext cx="45719" cy="107311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>
            <a:extLst>
              <a:ext uri="{FF2B5EF4-FFF2-40B4-BE49-F238E27FC236}">
                <a16:creationId xmlns:a16="http://schemas.microsoft.com/office/drawing/2014/main" id="{7273066B-52EC-D2FC-794E-2E9A1D447662}"/>
              </a:ext>
            </a:extLst>
          </p:cNvPr>
          <p:cNvSpPr/>
          <p:nvPr/>
        </p:nvSpPr>
        <p:spPr>
          <a:xfrm rot="8626099" flipH="1">
            <a:off x="3186669" y="2051482"/>
            <a:ext cx="45719" cy="107311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50D2F791-A3E4-0DC3-9313-5DA1A0D91806}"/>
              </a:ext>
            </a:extLst>
          </p:cNvPr>
          <p:cNvSpPr txBox="1"/>
          <p:nvPr/>
        </p:nvSpPr>
        <p:spPr>
          <a:xfrm>
            <a:off x="1667897" y="2565709"/>
            <a:ext cx="16433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/>
              <a:t>0 -&gt; 32767            -32768 -&gt; -1</a:t>
            </a:r>
            <a:endParaRPr lang="zh-CN" altLang="en-US" sz="800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54AB6886-C9C3-E811-2C04-CBF0A51EBCFD}"/>
              </a:ext>
            </a:extLst>
          </p:cNvPr>
          <p:cNvSpPr txBox="1"/>
          <p:nvPr/>
        </p:nvSpPr>
        <p:spPr>
          <a:xfrm>
            <a:off x="1777597" y="2280828"/>
            <a:ext cx="17011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/>
              <a:t>0 -&gt; 32767          32768 -&gt; 65535</a:t>
            </a:r>
            <a:endParaRPr lang="zh-CN" altLang="en-US" sz="800" dirty="0"/>
          </a:p>
        </p:txBody>
      </p:sp>
      <p:sp>
        <p:nvSpPr>
          <p:cNvPr id="82" name="箭头: 右 81">
            <a:extLst>
              <a:ext uri="{FF2B5EF4-FFF2-40B4-BE49-F238E27FC236}">
                <a16:creationId xmlns:a16="http://schemas.microsoft.com/office/drawing/2014/main" id="{47CADD1D-24A1-89CA-57BE-108F4E112A23}"/>
              </a:ext>
            </a:extLst>
          </p:cNvPr>
          <p:cNvSpPr/>
          <p:nvPr/>
        </p:nvSpPr>
        <p:spPr>
          <a:xfrm rot="5400000">
            <a:off x="1975219" y="2495079"/>
            <a:ext cx="135836" cy="870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箭头: 右 82">
            <a:extLst>
              <a:ext uri="{FF2B5EF4-FFF2-40B4-BE49-F238E27FC236}">
                <a16:creationId xmlns:a16="http://schemas.microsoft.com/office/drawing/2014/main" id="{E9A724DC-CA83-D599-580D-0C637BBDAFEC}"/>
              </a:ext>
            </a:extLst>
          </p:cNvPr>
          <p:cNvSpPr/>
          <p:nvPr/>
        </p:nvSpPr>
        <p:spPr>
          <a:xfrm rot="5400000">
            <a:off x="2931908" y="2502122"/>
            <a:ext cx="135836" cy="870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82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10811</TotalTime>
  <Words>1849</Words>
  <Application>Microsoft Office PowerPoint</Application>
  <PresentationFormat>宽屏</PresentationFormat>
  <Paragraphs>705</Paragraphs>
  <Slides>49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7" baseType="lpstr">
      <vt:lpstr>PingFang SC</vt:lpstr>
      <vt:lpstr>等线</vt:lpstr>
      <vt:lpstr>等线 Light</vt:lpstr>
      <vt:lpstr>microsoft yahei</vt:lpstr>
      <vt:lpstr>microsoft yahei</vt:lpstr>
      <vt:lpstr>Arial</vt:lpstr>
      <vt:lpstr>tahoma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 ZHU</dc:creator>
  <cp:lastModifiedBy>zkm zkm</cp:lastModifiedBy>
  <cp:revision>319</cp:revision>
  <dcterms:created xsi:type="dcterms:W3CDTF">2022-07-30T08:23:40Z</dcterms:created>
  <dcterms:modified xsi:type="dcterms:W3CDTF">2023-01-16T15:08:33Z</dcterms:modified>
</cp:coreProperties>
</file>